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75" r:id="rId4"/>
    <p:sldId id="276" r:id="rId5"/>
    <p:sldId id="277" r:id="rId6"/>
    <p:sldId id="260" r:id="rId7"/>
    <p:sldId id="261" r:id="rId8"/>
    <p:sldId id="265" r:id="rId9"/>
    <p:sldId id="278" r:id="rId10"/>
    <p:sldId id="283" r:id="rId11"/>
    <p:sldId id="268" r:id="rId12"/>
    <p:sldId id="269" r:id="rId13"/>
    <p:sldId id="273" r:id="rId14"/>
    <p:sldId id="270" r:id="rId15"/>
    <p:sldId id="271" r:id="rId16"/>
    <p:sldId id="272" r:id="rId17"/>
    <p:sldId id="28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5" autoAdjust="0"/>
    <p:restoredTop sz="94660"/>
  </p:normalViewPr>
  <p:slideViewPr>
    <p:cSldViewPr snapToGrid="0">
      <p:cViewPr>
        <p:scale>
          <a:sx n="66" d="100"/>
          <a:sy n="66" d="100"/>
        </p:scale>
        <p:origin x="81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3738D3-16D6-41E4-BE09-B3AA8B66D97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946CEF-9BDE-4CAF-84E1-495D2D983529}">
      <dgm:prSet phldrT="[Texto]"/>
      <dgm:spPr/>
      <dgm:t>
        <a:bodyPr/>
        <a:lstStyle/>
        <a:p>
          <a:r>
            <a:rPr lang="es-PR" b="1" dirty="0" smtClean="0"/>
            <a:t>1.Etapa </a:t>
          </a:r>
          <a:r>
            <a:rPr lang="es-PR" b="1" dirty="0" smtClean="0"/>
            <a:t>histórica   </a:t>
          </a:r>
          <a:r>
            <a:rPr lang="es-PR" b="1" dirty="0" smtClean="0"/>
            <a:t>- reactiva</a:t>
          </a:r>
          <a:endParaRPr lang="en-US" b="1" dirty="0"/>
        </a:p>
      </dgm:t>
    </dgm:pt>
    <dgm:pt modelId="{3030BDE7-A231-477F-AD02-9D9C45866B89}" type="parTrans" cxnId="{61153394-CC02-47C4-B89D-9DD56CFCC79E}">
      <dgm:prSet/>
      <dgm:spPr/>
      <dgm:t>
        <a:bodyPr/>
        <a:lstStyle/>
        <a:p>
          <a:endParaRPr lang="en-US"/>
        </a:p>
      </dgm:t>
    </dgm:pt>
    <dgm:pt modelId="{8B7EFB28-B7F1-4F6D-8CA9-B55891BC32FF}" type="sibTrans" cxnId="{61153394-CC02-47C4-B89D-9DD56CFCC79E}">
      <dgm:prSet/>
      <dgm:spPr/>
      <dgm:t>
        <a:bodyPr/>
        <a:lstStyle/>
        <a:p>
          <a:endParaRPr lang="en-US"/>
        </a:p>
      </dgm:t>
    </dgm:pt>
    <dgm:pt modelId="{65D472B1-8CF8-40A9-963E-6C4562E4046E}">
      <dgm:prSet phldrT="[Texto]"/>
      <dgm:spPr/>
      <dgm:t>
        <a:bodyPr/>
        <a:lstStyle/>
        <a:p>
          <a:r>
            <a:rPr lang="es-PR" b="1" dirty="0" smtClean="0"/>
            <a:t>2.Corriente filosófica – vinculada al </a:t>
          </a:r>
          <a:r>
            <a:rPr lang="es-PR" b="1" i="1" dirty="0" smtClean="0"/>
            <a:t>mecanicismo (</a:t>
          </a:r>
          <a:r>
            <a:rPr lang="es-PR" b="1" dirty="0" smtClean="0"/>
            <a:t>JK)</a:t>
          </a:r>
          <a:endParaRPr lang="en-US" b="1" dirty="0"/>
        </a:p>
      </dgm:t>
    </dgm:pt>
    <dgm:pt modelId="{6B7773A1-A6F4-4806-B59C-F6C56453F258}" type="parTrans" cxnId="{19D9DDD7-FC1B-4347-842B-DB01957948DF}">
      <dgm:prSet/>
      <dgm:spPr/>
      <dgm:t>
        <a:bodyPr/>
        <a:lstStyle/>
        <a:p>
          <a:endParaRPr lang="en-US"/>
        </a:p>
      </dgm:t>
    </dgm:pt>
    <dgm:pt modelId="{37C2858A-EC42-4FFC-B03F-0E38E1A3F2CC}" type="sibTrans" cxnId="{19D9DDD7-FC1B-4347-842B-DB01957948DF}">
      <dgm:prSet/>
      <dgm:spPr/>
      <dgm:t>
        <a:bodyPr/>
        <a:lstStyle/>
        <a:p>
          <a:endParaRPr lang="en-US"/>
        </a:p>
      </dgm:t>
    </dgm:pt>
    <dgm:pt modelId="{9631E45C-0A90-4758-8C5D-50012BE52866}">
      <dgm:prSet phldrT="[Texto]"/>
      <dgm:spPr/>
      <dgm:t>
        <a:bodyPr/>
        <a:lstStyle/>
        <a:p>
          <a:r>
            <a:rPr lang="es-PR" b="1" dirty="0" smtClean="0"/>
            <a:t>3. Generadora de desafíos a la autenticidad personal </a:t>
          </a:r>
          <a:endParaRPr lang="en-US" b="1" dirty="0"/>
        </a:p>
      </dgm:t>
    </dgm:pt>
    <dgm:pt modelId="{AD4B3FAE-C8A1-420D-908B-93290878C76C}" type="parTrans" cxnId="{929DE11F-FD6D-461C-AD94-BA57FDC1531F}">
      <dgm:prSet/>
      <dgm:spPr/>
      <dgm:t>
        <a:bodyPr/>
        <a:lstStyle/>
        <a:p>
          <a:endParaRPr lang="en-US"/>
        </a:p>
      </dgm:t>
    </dgm:pt>
    <dgm:pt modelId="{AAF61DA8-A597-47AA-B162-00A54EE309EB}" type="sibTrans" cxnId="{929DE11F-FD6D-461C-AD94-BA57FDC1531F}">
      <dgm:prSet/>
      <dgm:spPr/>
      <dgm:t>
        <a:bodyPr/>
        <a:lstStyle/>
        <a:p>
          <a:endParaRPr lang="en-US"/>
        </a:p>
      </dgm:t>
    </dgm:pt>
    <dgm:pt modelId="{25356EA7-EC4D-4233-A952-960F0FF49A2E}" type="pres">
      <dgm:prSet presAssocID="{0A3738D3-16D6-41E4-BE09-B3AA8B66D97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F2A910-9D45-49D3-ACB0-495F55BF97DE}" type="pres">
      <dgm:prSet presAssocID="{C4946CEF-9BDE-4CAF-84E1-495D2D983529}" presName="parentLin" presStyleCnt="0"/>
      <dgm:spPr/>
    </dgm:pt>
    <dgm:pt modelId="{8CDB91C3-680C-4B8F-B159-C32FBBD7F711}" type="pres">
      <dgm:prSet presAssocID="{C4946CEF-9BDE-4CAF-84E1-495D2D98352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B46F036-A6E8-4EDD-8FB6-137F68670FF5}" type="pres">
      <dgm:prSet presAssocID="{C4946CEF-9BDE-4CAF-84E1-495D2D98352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4800D4-FF62-475C-96E2-0C5D2428225E}" type="pres">
      <dgm:prSet presAssocID="{C4946CEF-9BDE-4CAF-84E1-495D2D983529}" presName="negativeSpace" presStyleCnt="0"/>
      <dgm:spPr/>
    </dgm:pt>
    <dgm:pt modelId="{DA650BD4-1B4B-4A87-A75A-A99210DE24C5}" type="pres">
      <dgm:prSet presAssocID="{C4946CEF-9BDE-4CAF-84E1-495D2D983529}" presName="childText" presStyleLbl="conFgAcc1" presStyleIdx="0" presStyleCnt="3">
        <dgm:presLayoutVars>
          <dgm:bulletEnabled val="1"/>
        </dgm:presLayoutVars>
      </dgm:prSet>
      <dgm:spPr/>
    </dgm:pt>
    <dgm:pt modelId="{2B733161-FBB3-4187-87B1-1D44B56D7C92}" type="pres">
      <dgm:prSet presAssocID="{8B7EFB28-B7F1-4F6D-8CA9-B55891BC32FF}" presName="spaceBetweenRectangles" presStyleCnt="0"/>
      <dgm:spPr/>
    </dgm:pt>
    <dgm:pt modelId="{A5818459-78AA-47AF-9AA0-C3D54A80D435}" type="pres">
      <dgm:prSet presAssocID="{65D472B1-8CF8-40A9-963E-6C4562E4046E}" presName="parentLin" presStyleCnt="0"/>
      <dgm:spPr/>
    </dgm:pt>
    <dgm:pt modelId="{AF45A3D5-2B2F-4946-B6FC-A236ABF77B67}" type="pres">
      <dgm:prSet presAssocID="{65D472B1-8CF8-40A9-963E-6C4562E4046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3F976C0-E815-4982-9DC6-347A7D1AC545}" type="pres">
      <dgm:prSet presAssocID="{65D472B1-8CF8-40A9-963E-6C4562E4046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EB02A6-E894-443E-B50B-A83113C8BF56}" type="pres">
      <dgm:prSet presAssocID="{65D472B1-8CF8-40A9-963E-6C4562E4046E}" presName="negativeSpace" presStyleCnt="0"/>
      <dgm:spPr/>
    </dgm:pt>
    <dgm:pt modelId="{61D1D627-A02C-402F-A563-4E67B14C172D}" type="pres">
      <dgm:prSet presAssocID="{65D472B1-8CF8-40A9-963E-6C4562E4046E}" presName="childText" presStyleLbl="conFgAcc1" presStyleIdx="1" presStyleCnt="3">
        <dgm:presLayoutVars>
          <dgm:bulletEnabled val="1"/>
        </dgm:presLayoutVars>
      </dgm:prSet>
      <dgm:spPr/>
    </dgm:pt>
    <dgm:pt modelId="{6715EE03-C466-4A41-AD03-83BC69DC57C5}" type="pres">
      <dgm:prSet presAssocID="{37C2858A-EC42-4FFC-B03F-0E38E1A3F2CC}" presName="spaceBetweenRectangles" presStyleCnt="0"/>
      <dgm:spPr/>
    </dgm:pt>
    <dgm:pt modelId="{AD0EDB1A-9650-45C5-8A62-A6DFF14D1A5C}" type="pres">
      <dgm:prSet presAssocID="{9631E45C-0A90-4758-8C5D-50012BE52866}" presName="parentLin" presStyleCnt="0"/>
      <dgm:spPr/>
    </dgm:pt>
    <dgm:pt modelId="{3FE027A2-A83B-4BA3-B5A7-4C3DEE6BCD1A}" type="pres">
      <dgm:prSet presAssocID="{9631E45C-0A90-4758-8C5D-50012BE52866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7FCB0FA0-AA51-4695-8C01-B1DDC407F347}" type="pres">
      <dgm:prSet presAssocID="{9631E45C-0A90-4758-8C5D-50012BE5286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445A3B-0FA6-46BE-A87D-68786C982A28}" type="pres">
      <dgm:prSet presAssocID="{9631E45C-0A90-4758-8C5D-50012BE52866}" presName="negativeSpace" presStyleCnt="0"/>
      <dgm:spPr/>
    </dgm:pt>
    <dgm:pt modelId="{679728B4-32AC-476E-98D3-33A42B13D656}" type="pres">
      <dgm:prSet presAssocID="{9631E45C-0A90-4758-8C5D-50012BE5286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1153394-CC02-47C4-B89D-9DD56CFCC79E}" srcId="{0A3738D3-16D6-41E4-BE09-B3AA8B66D979}" destId="{C4946CEF-9BDE-4CAF-84E1-495D2D983529}" srcOrd="0" destOrd="0" parTransId="{3030BDE7-A231-477F-AD02-9D9C45866B89}" sibTransId="{8B7EFB28-B7F1-4F6D-8CA9-B55891BC32FF}"/>
    <dgm:cxn modelId="{1EF1EB0E-6608-4617-976F-D186B2F44D22}" type="presOf" srcId="{65D472B1-8CF8-40A9-963E-6C4562E4046E}" destId="{AF45A3D5-2B2F-4946-B6FC-A236ABF77B67}" srcOrd="0" destOrd="0" presId="urn:microsoft.com/office/officeart/2005/8/layout/list1"/>
    <dgm:cxn modelId="{929DE11F-FD6D-461C-AD94-BA57FDC1531F}" srcId="{0A3738D3-16D6-41E4-BE09-B3AA8B66D979}" destId="{9631E45C-0A90-4758-8C5D-50012BE52866}" srcOrd="2" destOrd="0" parTransId="{AD4B3FAE-C8A1-420D-908B-93290878C76C}" sibTransId="{AAF61DA8-A597-47AA-B162-00A54EE309EB}"/>
    <dgm:cxn modelId="{19D9DDD7-FC1B-4347-842B-DB01957948DF}" srcId="{0A3738D3-16D6-41E4-BE09-B3AA8B66D979}" destId="{65D472B1-8CF8-40A9-963E-6C4562E4046E}" srcOrd="1" destOrd="0" parTransId="{6B7773A1-A6F4-4806-B59C-F6C56453F258}" sibTransId="{37C2858A-EC42-4FFC-B03F-0E38E1A3F2CC}"/>
    <dgm:cxn modelId="{209C5763-BA37-4678-9272-3E6E8E021BD7}" type="presOf" srcId="{9631E45C-0A90-4758-8C5D-50012BE52866}" destId="{7FCB0FA0-AA51-4695-8C01-B1DDC407F347}" srcOrd="1" destOrd="0" presId="urn:microsoft.com/office/officeart/2005/8/layout/list1"/>
    <dgm:cxn modelId="{88127ED4-2045-4CF0-9C64-019FE96EBA90}" type="presOf" srcId="{C4946CEF-9BDE-4CAF-84E1-495D2D983529}" destId="{8CDB91C3-680C-4B8F-B159-C32FBBD7F711}" srcOrd="0" destOrd="0" presId="urn:microsoft.com/office/officeart/2005/8/layout/list1"/>
    <dgm:cxn modelId="{F28A0539-B1C0-4A2B-AB78-B5BA4ECDD73B}" type="presOf" srcId="{C4946CEF-9BDE-4CAF-84E1-495D2D983529}" destId="{CB46F036-A6E8-4EDD-8FB6-137F68670FF5}" srcOrd="1" destOrd="0" presId="urn:microsoft.com/office/officeart/2005/8/layout/list1"/>
    <dgm:cxn modelId="{D564F21F-EB98-410F-B2E7-8B6B30324ADC}" type="presOf" srcId="{0A3738D3-16D6-41E4-BE09-B3AA8B66D979}" destId="{25356EA7-EC4D-4233-A952-960F0FF49A2E}" srcOrd="0" destOrd="0" presId="urn:microsoft.com/office/officeart/2005/8/layout/list1"/>
    <dgm:cxn modelId="{75FF8A2E-431F-404E-8E8D-D904E0B820EA}" type="presOf" srcId="{65D472B1-8CF8-40A9-963E-6C4562E4046E}" destId="{73F976C0-E815-4982-9DC6-347A7D1AC545}" srcOrd="1" destOrd="0" presId="urn:microsoft.com/office/officeart/2005/8/layout/list1"/>
    <dgm:cxn modelId="{FA8ED5F8-7B46-46B6-AA8E-185979FD8AA1}" type="presOf" srcId="{9631E45C-0A90-4758-8C5D-50012BE52866}" destId="{3FE027A2-A83B-4BA3-B5A7-4C3DEE6BCD1A}" srcOrd="0" destOrd="0" presId="urn:microsoft.com/office/officeart/2005/8/layout/list1"/>
    <dgm:cxn modelId="{B6423DE6-20BC-40CD-B5D2-05CD32E643A8}" type="presParOf" srcId="{25356EA7-EC4D-4233-A952-960F0FF49A2E}" destId="{A1F2A910-9D45-49D3-ACB0-495F55BF97DE}" srcOrd="0" destOrd="0" presId="urn:microsoft.com/office/officeart/2005/8/layout/list1"/>
    <dgm:cxn modelId="{2EE84904-0C9F-4901-8C9C-866F02D7D4BE}" type="presParOf" srcId="{A1F2A910-9D45-49D3-ACB0-495F55BF97DE}" destId="{8CDB91C3-680C-4B8F-B159-C32FBBD7F711}" srcOrd="0" destOrd="0" presId="urn:microsoft.com/office/officeart/2005/8/layout/list1"/>
    <dgm:cxn modelId="{531BA5E4-19CF-4158-9A0E-A522EF4D40E6}" type="presParOf" srcId="{A1F2A910-9D45-49D3-ACB0-495F55BF97DE}" destId="{CB46F036-A6E8-4EDD-8FB6-137F68670FF5}" srcOrd="1" destOrd="0" presId="urn:microsoft.com/office/officeart/2005/8/layout/list1"/>
    <dgm:cxn modelId="{C1D250ED-CA50-4A32-9B39-D3C25A923899}" type="presParOf" srcId="{25356EA7-EC4D-4233-A952-960F0FF49A2E}" destId="{264800D4-FF62-475C-96E2-0C5D2428225E}" srcOrd="1" destOrd="0" presId="urn:microsoft.com/office/officeart/2005/8/layout/list1"/>
    <dgm:cxn modelId="{D91A6EC8-0155-47A3-B7C6-A0577700EE15}" type="presParOf" srcId="{25356EA7-EC4D-4233-A952-960F0FF49A2E}" destId="{DA650BD4-1B4B-4A87-A75A-A99210DE24C5}" srcOrd="2" destOrd="0" presId="urn:microsoft.com/office/officeart/2005/8/layout/list1"/>
    <dgm:cxn modelId="{70B1F5F8-DCDA-4DA8-80A9-937D89E88DD8}" type="presParOf" srcId="{25356EA7-EC4D-4233-A952-960F0FF49A2E}" destId="{2B733161-FBB3-4187-87B1-1D44B56D7C92}" srcOrd="3" destOrd="0" presId="urn:microsoft.com/office/officeart/2005/8/layout/list1"/>
    <dgm:cxn modelId="{2DAF349B-F974-4F84-AC6E-D7AA791A5173}" type="presParOf" srcId="{25356EA7-EC4D-4233-A952-960F0FF49A2E}" destId="{A5818459-78AA-47AF-9AA0-C3D54A80D435}" srcOrd="4" destOrd="0" presId="urn:microsoft.com/office/officeart/2005/8/layout/list1"/>
    <dgm:cxn modelId="{891F12AA-5BF4-49E7-B0F8-1AE5C35EAC25}" type="presParOf" srcId="{A5818459-78AA-47AF-9AA0-C3D54A80D435}" destId="{AF45A3D5-2B2F-4946-B6FC-A236ABF77B67}" srcOrd="0" destOrd="0" presId="urn:microsoft.com/office/officeart/2005/8/layout/list1"/>
    <dgm:cxn modelId="{6EC76046-9451-4EB8-9FEF-3EF8FA8F8A05}" type="presParOf" srcId="{A5818459-78AA-47AF-9AA0-C3D54A80D435}" destId="{73F976C0-E815-4982-9DC6-347A7D1AC545}" srcOrd="1" destOrd="0" presId="urn:microsoft.com/office/officeart/2005/8/layout/list1"/>
    <dgm:cxn modelId="{6D01A39A-7C30-4780-96B1-96E8F5632D92}" type="presParOf" srcId="{25356EA7-EC4D-4233-A952-960F0FF49A2E}" destId="{1DEB02A6-E894-443E-B50B-A83113C8BF56}" srcOrd="5" destOrd="0" presId="urn:microsoft.com/office/officeart/2005/8/layout/list1"/>
    <dgm:cxn modelId="{531650EA-8087-430C-B0AD-554BF67F265A}" type="presParOf" srcId="{25356EA7-EC4D-4233-A952-960F0FF49A2E}" destId="{61D1D627-A02C-402F-A563-4E67B14C172D}" srcOrd="6" destOrd="0" presId="urn:microsoft.com/office/officeart/2005/8/layout/list1"/>
    <dgm:cxn modelId="{85F12B10-FB7B-410C-B88A-671735C456F5}" type="presParOf" srcId="{25356EA7-EC4D-4233-A952-960F0FF49A2E}" destId="{6715EE03-C466-4A41-AD03-83BC69DC57C5}" srcOrd="7" destOrd="0" presId="urn:microsoft.com/office/officeart/2005/8/layout/list1"/>
    <dgm:cxn modelId="{F9CCDD46-1003-4BA2-96E2-13539DA384EB}" type="presParOf" srcId="{25356EA7-EC4D-4233-A952-960F0FF49A2E}" destId="{AD0EDB1A-9650-45C5-8A62-A6DFF14D1A5C}" srcOrd="8" destOrd="0" presId="urn:microsoft.com/office/officeart/2005/8/layout/list1"/>
    <dgm:cxn modelId="{E06F23C4-49CC-4E90-BE22-DDCE226B1D31}" type="presParOf" srcId="{AD0EDB1A-9650-45C5-8A62-A6DFF14D1A5C}" destId="{3FE027A2-A83B-4BA3-B5A7-4C3DEE6BCD1A}" srcOrd="0" destOrd="0" presId="urn:microsoft.com/office/officeart/2005/8/layout/list1"/>
    <dgm:cxn modelId="{FE5F9A47-0FE1-4B63-B217-976CCF2AE56B}" type="presParOf" srcId="{AD0EDB1A-9650-45C5-8A62-A6DFF14D1A5C}" destId="{7FCB0FA0-AA51-4695-8C01-B1DDC407F347}" srcOrd="1" destOrd="0" presId="urn:microsoft.com/office/officeart/2005/8/layout/list1"/>
    <dgm:cxn modelId="{4E0A7318-088F-4080-806C-0DFC1597A527}" type="presParOf" srcId="{25356EA7-EC4D-4233-A952-960F0FF49A2E}" destId="{B9445A3B-0FA6-46BE-A87D-68786C982A28}" srcOrd="9" destOrd="0" presId="urn:microsoft.com/office/officeart/2005/8/layout/list1"/>
    <dgm:cxn modelId="{23DD0B75-E49C-49A9-BE2F-618CE13043DC}" type="presParOf" srcId="{25356EA7-EC4D-4233-A952-960F0FF49A2E}" destId="{679728B4-32AC-476E-98D3-33A42B13D65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401B1F0-2B91-4471-A13B-093F95CC92A2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</dgm:pt>
    <dgm:pt modelId="{DA9389B5-3C6F-40A2-8A0F-32BE597392A3}">
      <dgm:prSet phldrT="[Texto]" custT="1"/>
      <dgm:spPr/>
      <dgm:t>
        <a:bodyPr/>
        <a:lstStyle/>
        <a:p>
          <a:r>
            <a:rPr lang="es-PR" sz="2800" b="1" dirty="0" smtClean="0"/>
            <a:t>Pretende que el hombre decida el bien o el mal sin consultar a su naturaleza </a:t>
          </a:r>
          <a:r>
            <a:rPr lang="es-PR" sz="2400" b="1" dirty="0" smtClean="0"/>
            <a:t>(Kant)</a:t>
          </a:r>
        </a:p>
        <a:p>
          <a:r>
            <a:rPr lang="es-PR" sz="2400" b="1" dirty="0" smtClean="0"/>
            <a:t>No existen actos en si buenos o malos</a:t>
          </a:r>
          <a:endParaRPr lang="en-US" sz="2400" b="1" dirty="0"/>
        </a:p>
      </dgm:t>
    </dgm:pt>
    <dgm:pt modelId="{2B2BD899-D54F-479A-B831-2F2770A35FCB}" type="parTrans" cxnId="{205AF0C0-9298-42B8-96C7-82C898C79BA5}">
      <dgm:prSet/>
      <dgm:spPr/>
      <dgm:t>
        <a:bodyPr/>
        <a:lstStyle/>
        <a:p>
          <a:endParaRPr lang="en-US"/>
        </a:p>
      </dgm:t>
    </dgm:pt>
    <dgm:pt modelId="{8B220BF5-298D-44E7-91FF-D0E6D868F11E}" type="sibTrans" cxnId="{205AF0C0-9298-42B8-96C7-82C898C79BA5}">
      <dgm:prSet/>
      <dgm:spPr/>
      <dgm:t>
        <a:bodyPr/>
        <a:lstStyle/>
        <a:p>
          <a:endParaRPr lang="en-US"/>
        </a:p>
      </dgm:t>
    </dgm:pt>
    <dgm:pt modelId="{41B4ED79-1B52-48FE-9EF1-BD7DD49057C6}">
      <dgm:prSet phldrT="[Texto]" custT="1"/>
      <dgm:spPr/>
      <dgm:t>
        <a:bodyPr/>
        <a:lstStyle/>
        <a:p>
          <a:r>
            <a:rPr lang="es-PR" sz="2400" b="1" dirty="0" smtClean="0"/>
            <a:t>Hay exigencias inmutables del ser personal creado por Dios, de lo cual depende su dignidad y emanan normas de contenidos concretos y precisos </a:t>
          </a:r>
          <a:endParaRPr lang="en-US" sz="2400" b="1" dirty="0"/>
        </a:p>
      </dgm:t>
    </dgm:pt>
    <dgm:pt modelId="{4B73EDB3-C722-4976-96A8-16D5E050729E}" type="parTrans" cxnId="{9E0957C3-1669-4883-8680-E5F638B7AE7D}">
      <dgm:prSet/>
      <dgm:spPr/>
      <dgm:t>
        <a:bodyPr/>
        <a:lstStyle/>
        <a:p>
          <a:endParaRPr lang="en-US"/>
        </a:p>
      </dgm:t>
    </dgm:pt>
    <dgm:pt modelId="{EC8D721F-C36F-419F-8E09-F3191F4DFF7B}" type="sibTrans" cxnId="{9E0957C3-1669-4883-8680-E5F638B7AE7D}">
      <dgm:prSet/>
      <dgm:spPr/>
      <dgm:t>
        <a:bodyPr/>
        <a:lstStyle/>
        <a:p>
          <a:endParaRPr lang="en-US"/>
        </a:p>
      </dgm:t>
    </dgm:pt>
    <dgm:pt modelId="{C20ADCBC-FFFF-426F-A87A-B6CBB93E2DB7}">
      <dgm:prSet phldrT="[Texto]" custT="1"/>
      <dgm:spPr/>
      <dgm:t>
        <a:bodyPr/>
        <a:lstStyle/>
        <a:p>
          <a:r>
            <a:rPr lang="es-PR" sz="2800" b="1" dirty="0" smtClean="0"/>
            <a:t>Afirmamos una verdad o naturaleza creada por la </a:t>
          </a:r>
          <a:r>
            <a:rPr lang="es-PR" sz="2800" b="1" dirty="0" smtClean="0"/>
            <a:t>Sabiduría </a:t>
          </a:r>
          <a:r>
            <a:rPr lang="es-PR" sz="2800" b="1" dirty="0" smtClean="0"/>
            <a:t>Divina</a:t>
          </a:r>
        </a:p>
        <a:p>
          <a:r>
            <a:rPr lang="es-PR" sz="2800" b="1" dirty="0" smtClean="0"/>
            <a:t>La antropología exige una visión </a:t>
          </a:r>
          <a:r>
            <a:rPr lang="es-PR" sz="2800" b="1" dirty="0" smtClean="0"/>
            <a:t>metafísica</a:t>
          </a:r>
          <a:endParaRPr lang="en-US" sz="2800" b="1" dirty="0"/>
        </a:p>
      </dgm:t>
    </dgm:pt>
    <dgm:pt modelId="{8E862FE9-2710-412A-9AC0-1BC7E7D34343}" type="parTrans" cxnId="{0277B375-3AC6-4AF4-A05D-E7C72434D622}">
      <dgm:prSet/>
      <dgm:spPr/>
      <dgm:t>
        <a:bodyPr/>
        <a:lstStyle/>
        <a:p>
          <a:endParaRPr lang="en-US"/>
        </a:p>
      </dgm:t>
    </dgm:pt>
    <dgm:pt modelId="{E97BFC8C-94B0-48FD-B686-8A2ECED9A389}" type="sibTrans" cxnId="{0277B375-3AC6-4AF4-A05D-E7C72434D622}">
      <dgm:prSet/>
      <dgm:spPr/>
      <dgm:t>
        <a:bodyPr/>
        <a:lstStyle/>
        <a:p>
          <a:endParaRPr lang="en-US"/>
        </a:p>
      </dgm:t>
    </dgm:pt>
    <dgm:pt modelId="{C556B468-68B7-4914-A814-D35F1937E446}" type="pres">
      <dgm:prSet presAssocID="{2401B1F0-2B91-4471-A13B-093F95CC92A2}" presName="Name0" presStyleCnt="0">
        <dgm:presLayoutVars>
          <dgm:dir/>
          <dgm:resizeHandles val="exact"/>
        </dgm:presLayoutVars>
      </dgm:prSet>
      <dgm:spPr/>
    </dgm:pt>
    <dgm:pt modelId="{43091414-E4AB-4B79-9B89-F63812862C99}" type="pres">
      <dgm:prSet presAssocID="{2401B1F0-2B91-4471-A13B-093F95CC92A2}" presName="fgShape" presStyleLbl="fgShp" presStyleIdx="0" presStyleCnt="1" custScaleX="96853" custScaleY="100001" custLinFactNeighborX="1657" custLinFactNeighborY="82796"/>
      <dgm:spPr/>
    </dgm:pt>
    <dgm:pt modelId="{B5CE4539-7DB2-4750-ACD9-7439B7E7C4A3}" type="pres">
      <dgm:prSet presAssocID="{2401B1F0-2B91-4471-A13B-093F95CC92A2}" presName="linComp" presStyleCnt="0"/>
      <dgm:spPr/>
    </dgm:pt>
    <dgm:pt modelId="{BA2B0973-9B1C-47B5-BC5D-B74DC6AD6F30}" type="pres">
      <dgm:prSet presAssocID="{DA9389B5-3C6F-40A2-8A0F-32BE597392A3}" presName="compNode" presStyleCnt="0"/>
      <dgm:spPr/>
    </dgm:pt>
    <dgm:pt modelId="{4BBF0EA3-379A-4C6B-A3C8-114C63D0084F}" type="pres">
      <dgm:prSet presAssocID="{DA9389B5-3C6F-40A2-8A0F-32BE597392A3}" presName="bkgdShape" presStyleLbl="node1" presStyleIdx="0" presStyleCnt="3" custScaleX="99102" custScaleY="97916"/>
      <dgm:spPr/>
      <dgm:t>
        <a:bodyPr/>
        <a:lstStyle/>
        <a:p>
          <a:endParaRPr lang="en-US"/>
        </a:p>
      </dgm:t>
    </dgm:pt>
    <dgm:pt modelId="{39A7C5FB-5D90-4857-8F82-726007017FB4}" type="pres">
      <dgm:prSet presAssocID="{DA9389B5-3C6F-40A2-8A0F-32BE597392A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3001BE-D99B-4C83-96C6-4533E9FEB105}" type="pres">
      <dgm:prSet presAssocID="{DA9389B5-3C6F-40A2-8A0F-32BE597392A3}" presName="invisiNode" presStyleLbl="node1" presStyleIdx="0" presStyleCnt="3"/>
      <dgm:spPr/>
    </dgm:pt>
    <dgm:pt modelId="{CBEEEAF1-A634-43AD-806F-BD9AA3AFB962}" type="pres">
      <dgm:prSet presAssocID="{DA9389B5-3C6F-40A2-8A0F-32BE597392A3}" presName="imagNode" presStyleLbl="fgImgPlace1" presStyleIdx="0" presStyleCnt="3" custScaleY="59126" custLinFactNeighborX="-508" custLinFactNeighborY="-308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BCA1FE-6529-4CBB-A3A8-D33A5D0C80C1}" type="pres">
      <dgm:prSet presAssocID="{8B220BF5-298D-44E7-91FF-D0E6D868F11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1187D07-94B1-47DD-B28B-CC4110DE2D58}" type="pres">
      <dgm:prSet presAssocID="{41B4ED79-1B52-48FE-9EF1-BD7DD49057C6}" presName="compNode" presStyleCnt="0"/>
      <dgm:spPr/>
    </dgm:pt>
    <dgm:pt modelId="{F971FA1B-51C5-4903-93A8-73A91A5933D3}" type="pres">
      <dgm:prSet presAssocID="{41B4ED79-1B52-48FE-9EF1-BD7DD49057C6}" presName="bkgdShape" presStyleLbl="node1" presStyleIdx="1" presStyleCnt="3"/>
      <dgm:spPr/>
      <dgm:t>
        <a:bodyPr/>
        <a:lstStyle/>
        <a:p>
          <a:endParaRPr lang="en-US"/>
        </a:p>
      </dgm:t>
    </dgm:pt>
    <dgm:pt modelId="{977C2230-269C-4550-A7F7-3F8F94794B36}" type="pres">
      <dgm:prSet presAssocID="{41B4ED79-1B52-48FE-9EF1-BD7DD49057C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71137-2E78-457B-9E59-EAF00807E91B}" type="pres">
      <dgm:prSet presAssocID="{41B4ED79-1B52-48FE-9EF1-BD7DD49057C6}" presName="invisiNode" presStyleLbl="node1" presStyleIdx="1" presStyleCnt="3"/>
      <dgm:spPr/>
    </dgm:pt>
    <dgm:pt modelId="{16FE359D-EFCE-47E0-BFB6-7B3A84615244}" type="pres">
      <dgm:prSet presAssocID="{41B4ED79-1B52-48FE-9EF1-BD7DD49057C6}" presName="imagNode" presStyleLbl="fgImgPlace1" presStyleIdx="1" presStyleCnt="3" custScaleY="59125" custLinFactNeighborX="667" custLinFactNeighborY="-4067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588B8DC-17B5-49F3-9B3A-5F5AA89D6415}" type="pres">
      <dgm:prSet presAssocID="{EC8D721F-C36F-419F-8E09-F3191F4DFF7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CD7B985-8C04-46F6-AA44-191847E21107}" type="pres">
      <dgm:prSet presAssocID="{C20ADCBC-FFFF-426F-A87A-B6CBB93E2DB7}" presName="compNode" presStyleCnt="0"/>
      <dgm:spPr/>
    </dgm:pt>
    <dgm:pt modelId="{8CA37993-C47A-4443-84F9-917D90AD7DBE}" type="pres">
      <dgm:prSet presAssocID="{C20ADCBC-FFFF-426F-A87A-B6CBB93E2DB7}" presName="bkgdShape" presStyleLbl="node1" presStyleIdx="2" presStyleCnt="3" custLinFactNeighborX="-827" custLinFactNeighborY="549"/>
      <dgm:spPr/>
      <dgm:t>
        <a:bodyPr/>
        <a:lstStyle/>
        <a:p>
          <a:endParaRPr lang="en-US"/>
        </a:p>
      </dgm:t>
    </dgm:pt>
    <dgm:pt modelId="{4B85014D-A9F9-44C0-BB57-0AE5425CF415}" type="pres">
      <dgm:prSet presAssocID="{C20ADCBC-FFFF-426F-A87A-B6CBB93E2D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588851-6EE5-4A1C-8EE5-FB91D03B5956}" type="pres">
      <dgm:prSet presAssocID="{C20ADCBC-FFFF-426F-A87A-B6CBB93E2DB7}" presName="invisiNode" presStyleLbl="node1" presStyleIdx="2" presStyleCnt="3"/>
      <dgm:spPr/>
    </dgm:pt>
    <dgm:pt modelId="{CB40BBA3-336A-47A2-8E94-56C4B56C9DF3}" type="pres">
      <dgm:prSet presAssocID="{C20ADCBC-FFFF-426F-A87A-B6CBB93E2DB7}" presName="imagNode" presStyleLbl="fgImgPlace1" presStyleIdx="2" presStyleCnt="3" custScaleY="56459" custLinFactNeighborX="-2668" custLinFactNeighborY="-3934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01A28E2-8DD0-4702-AA80-B07FE638FBA4}" type="presOf" srcId="{41B4ED79-1B52-48FE-9EF1-BD7DD49057C6}" destId="{F971FA1B-51C5-4903-93A8-73A91A5933D3}" srcOrd="0" destOrd="0" presId="urn:microsoft.com/office/officeart/2005/8/layout/hList7"/>
    <dgm:cxn modelId="{0277B375-3AC6-4AF4-A05D-E7C72434D622}" srcId="{2401B1F0-2B91-4471-A13B-093F95CC92A2}" destId="{C20ADCBC-FFFF-426F-A87A-B6CBB93E2DB7}" srcOrd="2" destOrd="0" parTransId="{8E862FE9-2710-412A-9AC0-1BC7E7D34343}" sibTransId="{E97BFC8C-94B0-48FD-B686-8A2ECED9A389}"/>
    <dgm:cxn modelId="{F56F19C8-4CCD-4BAC-958D-BCB408BDC769}" type="presOf" srcId="{2401B1F0-2B91-4471-A13B-093F95CC92A2}" destId="{C556B468-68B7-4914-A814-D35F1937E446}" srcOrd="0" destOrd="0" presId="urn:microsoft.com/office/officeart/2005/8/layout/hList7"/>
    <dgm:cxn modelId="{D9360CDD-7DC5-41DF-B55D-8E8BA8424ABD}" type="presOf" srcId="{DA9389B5-3C6F-40A2-8A0F-32BE597392A3}" destId="{39A7C5FB-5D90-4857-8F82-726007017FB4}" srcOrd="1" destOrd="0" presId="urn:microsoft.com/office/officeart/2005/8/layout/hList7"/>
    <dgm:cxn modelId="{F2575F9C-759D-484A-9D39-04CD7B450B76}" type="presOf" srcId="{DA9389B5-3C6F-40A2-8A0F-32BE597392A3}" destId="{4BBF0EA3-379A-4C6B-A3C8-114C63D0084F}" srcOrd="0" destOrd="0" presId="urn:microsoft.com/office/officeart/2005/8/layout/hList7"/>
    <dgm:cxn modelId="{168E925D-A3CB-4F63-A2BD-424260161507}" type="presOf" srcId="{41B4ED79-1B52-48FE-9EF1-BD7DD49057C6}" destId="{977C2230-269C-4550-A7F7-3F8F94794B36}" srcOrd="1" destOrd="0" presId="urn:microsoft.com/office/officeart/2005/8/layout/hList7"/>
    <dgm:cxn modelId="{7E41FFD1-2404-429C-B784-F7483E82A386}" type="presOf" srcId="{EC8D721F-C36F-419F-8E09-F3191F4DFF7B}" destId="{B588B8DC-17B5-49F3-9B3A-5F5AA89D6415}" srcOrd="0" destOrd="0" presId="urn:microsoft.com/office/officeart/2005/8/layout/hList7"/>
    <dgm:cxn modelId="{205AF0C0-9298-42B8-96C7-82C898C79BA5}" srcId="{2401B1F0-2B91-4471-A13B-093F95CC92A2}" destId="{DA9389B5-3C6F-40A2-8A0F-32BE597392A3}" srcOrd="0" destOrd="0" parTransId="{2B2BD899-D54F-479A-B831-2F2770A35FCB}" sibTransId="{8B220BF5-298D-44E7-91FF-D0E6D868F11E}"/>
    <dgm:cxn modelId="{31FAF5AC-B642-4004-B702-42B8D3A47208}" type="presOf" srcId="{C20ADCBC-FFFF-426F-A87A-B6CBB93E2DB7}" destId="{4B85014D-A9F9-44C0-BB57-0AE5425CF415}" srcOrd="1" destOrd="0" presId="urn:microsoft.com/office/officeart/2005/8/layout/hList7"/>
    <dgm:cxn modelId="{88B6193E-51C0-4756-90CB-6AA0C9014AA1}" type="presOf" srcId="{8B220BF5-298D-44E7-91FF-D0E6D868F11E}" destId="{9CBCA1FE-6529-4CBB-A3A8-D33A5D0C80C1}" srcOrd="0" destOrd="0" presId="urn:microsoft.com/office/officeart/2005/8/layout/hList7"/>
    <dgm:cxn modelId="{9E0957C3-1669-4883-8680-E5F638B7AE7D}" srcId="{2401B1F0-2B91-4471-A13B-093F95CC92A2}" destId="{41B4ED79-1B52-48FE-9EF1-BD7DD49057C6}" srcOrd="1" destOrd="0" parTransId="{4B73EDB3-C722-4976-96A8-16D5E050729E}" sibTransId="{EC8D721F-C36F-419F-8E09-F3191F4DFF7B}"/>
    <dgm:cxn modelId="{3B22C3A6-B8D9-4B53-8B99-4DB9E1909DAE}" type="presOf" srcId="{C20ADCBC-FFFF-426F-A87A-B6CBB93E2DB7}" destId="{8CA37993-C47A-4443-84F9-917D90AD7DBE}" srcOrd="0" destOrd="0" presId="urn:microsoft.com/office/officeart/2005/8/layout/hList7"/>
    <dgm:cxn modelId="{E4FA5A3B-D966-4551-B177-5AB9744C5FC1}" type="presParOf" srcId="{C556B468-68B7-4914-A814-D35F1937E446}" destId="{43091414-E4AB-4B79-9B89-F63812862C99}" srcOrd="0" destOrd="0" presId="urn:microsoft.com/office/officeart/2005/8/layout/hList7"/>
    <dgm:cxn modelId="{D5AD2BA1-7668-4F99-9ED0-95F08EF94377}" type="presParOf" srcId="{C556B468-68B7-4914-A814-D35F1937E446}" destId="{B5CE4539-7DB2-4750-ACD9-7439B7E7C4A3}" srcOrd="1" destOrd="0" presId="urn:microsoft.com/office/officeart/2005/8/layout/hList7"/>
    <dgm:cxn modelId="{B96DB31B-976D-4E5D-8216-7F7F325E570E}" type="presParOf" srcId="{B5CE4539-7DB2-4750-ACD9-7439B7E7C4A3}" destId="{BA2B0973-9B1C-47B5-BC5D-B74DC6AD6F30}" srcOrd="0" destOrd="0" presId="urn:microsoft.com/office/officeart/2005/8/layout/hList7"/>
    <dgm:cxn modelId="{787949BF-918A-4C16-AEA3-0D63D2E7ECDA}" type="presParOf" srcId="{BA2B0973-9B1C-47B5-BC5D-B74DC6AD6F30}" destId="{4BBF0EA3-379A-4C6B-A3C8-114C63D0084F}" srcOrd="0" destOrd="0" presId="urn:microsoft.com/office/officeart/2005/8/layout/hList7"/>
    <dgm:cxn modelId="{24FB883A-740F-4D71-B713-F867435087EA}" type="presParOf" srcId="{BA2B0973-9B1C-47B5-BC5D-B74DC6AD6F30}" destId="{39A7C5FB-5D90-4857-8F82-726007017FB4}" srcOrd="1" destOrd="0" presId="urn:microsoft.com/office/officeart/2005/8/layout/hList7"/>
    <dgm:cxn modelId="{C30CB46D-C870-44B2-BC73-E94AF110690C}" type="presParOf" srcId="{BA2B0973-9B1C-47B5-BC5D-B74DC6AD6F30}" destId="{6A3001BE-D99B-4C83-96C6-4533E9FEB105}" srcOrd="2" destOrd="0" presId="urn:microsoft.com/office/officeart/2005/8/layout/hList7"/>
    <dgm:cxn modelId="{3C18BE18-254B-45F0-8EFC-DEB141454F8D}" type="presParOf" srcId="{BA2B0973-9B1C-47B5-BC5D-B74DC6AD6F30}" destId="{CBEEEAF1-A634-43AD-806F-BD9AA3AFB962}" srcOrd="3" destOrd="0" presId="urn:microsoft.com/office/officeart/2005/8/layout/hList7"/>
    <dgm:cxn modelId="{6C85FD40-B40C-4BA0-A6F6-61D66484E02F}" type="presParOf" srcId="{B5CE4539-7DB2-4750-ACD9-7439B7E7C4A3}" destId="{9CBCA1FE-6529-4CBB-A3A8-D33A5D0C80C1}" srcOrd="1" destOrd="0" presId="urn:microsoft.com/office/officeart/2005/8/layout/hList7"/>
    <dgm:cxn modelId="{67FAE08D-B598-43DF-A9FC-AA6EA7ED315B}" type="presParOf" srcId="{B5CE4539-7DB2-4750-ACD9-7439B7E7C4A3}" destId="{D1187D07-94B1-47DD-B28B-CC4110DE2D58}" srcOrd="2" destOrd="0" presId="urn:microsoft.com/office/officeart/2005/8/layout/hList7"/>
    <dgm:cxn modelId="{D589CCA9-AC87-4D30-8B7D-21F7CD33B724}" type="presParOf" srcId="{D1187D07-94B1-47DD-B28B-CC4110DE2D58}" destId="{F971FA1B-51C5-4903-93A8-73A91A5933D3}" srcOrd="0" destOrd="0" presId="urn:microsoft.com/office/officeart/2005/8/layout/hList7"/>
    <dgm:cxn modelId="{5B90BE37-7362-4370-9704-9C451F395101}" type="presParOf" srcId="{D1187D07-94B1-47DD-B28B-CC4110DE2D58}" destId="{977C2230-269C-4550-A7F7-3F8F94794B36}" srcOrd="1" destOrd="0" presId="urn:microsoft.com/office/officeart/2005/8/layout/hList7"/>
    <dgm:cxn modelId="{1416483B-3F70-4E97-9CF7-9E6CCB294563}" type="presParOf" srcId="{D1187D07-94B1-47DD-B28B-CC4110DE2D58}" destId="{9F671137-2E78-457B-9E59-EAF00807E91B}" srcOrd="2" destOrd="0" presId="urn:microsoft.com/office/officeart/2005/8/layout/hList7"/>
    <dgm:cxn modelId="{A903CEE9-35D1-46EA-8F30-68BE7ECA6402}" type="presParOf" srcId="{D1187D07-94B1-47DD-B28B-CC4110DE2D58}" destId="{16FE359D-EFCE-47E0-BFB6-7B3A84615244}" srcOrd="3" destOrd="0" presId="urn:microsoft.com/office/officeart/2005/8/layout/hList7"/>
    <dgm:cxn modelId="{86121F21-2071-467F-9CD0-A437646B88C6}" type="presParOf" srcId="{B5CE4539-7DB2-4750-ACD9-7439B7E7C4A3}" destId="{B588B8DC-17B5-49F3-9B3A-5F5AA89D6415}" srcOrd="3" destOrd="0" presId="urn:microsoft.com/office/officeart/2005/8/layout/hList7"/>
    <dgm:cxn modelId="{05E1AFC0-9AA1-40E5-B734-3B5E4BEABFA0}" type="presParOf" srcId="{B5CE4539-7DB2-4750-ACD9-7439B7E7C4A3}" destId="{7CD7B985-8C04-46F6-AA44-191847E21107}" srcOrd="4" destOrd="0" presId="urn:microsoft.com/office/officeart/2005/8/layout/hList7"/>
    <dgm:cxn modelId="{D2921A80-6706-4F1A-8B27-7566C33D0B5B}" type="presParOf" srcId="{7CD7B985-8C04-46F6-AA44-191847E21107}" destId="{8CA37993-C47A-4443-84F9-917D90AD7DBE}" srcOrd="0" destOrd="0" presId="urn:microsoft.com/office/officeart/2005/8/layout/hList7"/>
    <dgm:cxn modelId="{42DE97BA-F444-4849-9C7C-C9EE7F2D083F}" type="presParOf" srcId="{7CD7B985-8C04-46F6-AA44-191847E21107}" destId="{4B85014D-A9F9-44C0-BB57-0AE5425CF415}" srcOrd="1" destOrd="0" presId="urn:microsoft.com/office/officeart/2005/8/layout/hList7"/>
    <dgm:cxn modelId="{87F155E6-A3A3-40B4-B80C-1CBBC9DB9453}" type="presParOf" srcId="{7CD7B985-8C04-46F6-AA44-191847E21107}" destId="{CF588851-6EE5-4A1C-8EE5-FB91D03B5956}" srcOrd="2" destOrd="0" presId="urn:microsoft.com/office/officeart/2005/8/layout/hList7"/>
    <dgm:cxn modelId="{EF43296B-CEFE-4FD6-B46E-F84E847EBA9B}" type="presParOf" srcId="{7CD7B985-8C04-46F6-AA44-191847E21107}" destId="{CB40BBA3-336A-47A2-8E94-56C4B56C9DF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5EBBE98-5D26-437F-B7F3-F04160002909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</dgm:pt>
    <dgm:pt modelId="{5878FD98-8D98-4C5F-8C41-43A34E72C581}">
      <dgm:prSet phldrT="[Texto]" custT="1"/>
      <dgm:spPr/>
      <dgm:t>
        <a:bodyPr/>
        <a:lstStyle/>
        <a:p>
          <a:r>
            <a:rPr lang="es-PR" sz="2400" b="1" dirty="0" smtClean="0"/>
            <a:t>Intenta armonizar la </a:t>
          </a:r>
          <a:r>
            <a:rPr lang="es-PR" sz="2400" b="1" dirty="0" smtClean="0"/>
            <a:t>noción </a:t>
          </a:r>
          <a:r>
            <a:rPr lang="es-PR" sz="2400" b="1" dirty="0" smtClean="0"/>
            <a:t>de persona-libertad y conciencia individual –y la naturaleza como recibida de  estructura y orden establecido=unida de cuerpeo y alma</a:t>
          </a:r>
          <a:endParaRPr lang="en-US" sz="2400" b="1" dirty="0"/>
        </a:p>
      </dgm:t>
    </dgm:pt>
    <dgm:pt modelId="{B995DE61-9E98-4B73-B1A9-4B6FABB13F4E}" type="parTrans" cxnId="{46A5E10A-A7F6-4CEF-AB96-D96EFD04D30A}">
      <dgm:prSet/>
      <dgm:spPr/>
      <dgm:t>
        <a:bodyPr/>
        <a:lstStyle/>
        <a:p>
          <a:endParaRPr lang="en-US"/>
        </a:p>
      </dgm:t>
    </dgm:pt>
    <dgm:pt modelId="{F92749C8-F55F-4741-8853-F9A25250B044}" type="sibTrans" cxnId="{46A5E10A-A7F6-4CEF-AB96-D96EFD04D30A}">
      <dgm:prSet/>
      <dgm:spPr/>
      <dgm:t>
        <a:bodyPr/>
        <a:lstStyle/>
        <a:p>
          <a:endParaRPr lang="en-US"/>
        </a:p>
      </dgm:t>
    </dgm:pt>
    <dgm:pt modelId="{1D230CC1-F7D6-4D45-9E26-89C2CEE0E731}">
      <dgm:prSet phldrT="[Texto]" custT="1"/>
      <dgm:spPr/>
      <dgm:t>
        <a:bodyPr/>
        <a:lstStyle/>
        <a:p>
          <a:r>
            <a:rPr lang="es-PR" sz="2800" b="1" dirty="0" smtClean="0"/>
            <a:t>El fundamento ultimo de la trascendencia espiritual –alma-  dignidad de la persona es Dios</a:t>
          </a:r>
          <a:endParaRPr lang="en-US" sz="2800" b="1" dirty="0"/>
        </a:p>
      </dgm:t>
    </dgm:pt>
    <dgm:pt modelId="{B3FFB2E2-D5F8-4140-8260-341DF1A553DF}" type="parTrans" cxnId="{008ECE03-9479-43DD-833D-F9247679734F}">
      <dgm:prSet/>
      <dgm:spPr/>
      <dgm:t>
        <a:bodyPr/>
        <a:lstStyle/>
        <a:p>
          <a:endParaRPr lang="en-US"/>
        </a:p>
      </dgm:t>
    </dgm:pt>
    <dgm:pt modelId="{58EE7100-305C-4294-8978-4730C12C0DB9}" type="sibTrans" cxnId="{008ECE03-9479-43DD-833D-F9247679734F}">
      <dgm:prSet/>
      <dgm:spPr/>
      <dgm:t>
        <a:bodyPr/>
        <a:lstStyle/>
        <a:p>
          <a:endParaRPr lang="en-US"/>
        </a:p>
      </dgm:t>
    </dgm:pt>
    <dgm:pt modelId="{A06D8B8D-4916-4121-A04A-D4DB09C46001}">
      <dgm:prSet phldrT="[Texto]" custT="1"/>
      <dgm:spPr/>
      <dgm:t>
        <a:bodyPr/>
        <a:lstStyle/>
        <a:p>
          <a:r>
            <a:rPr lang="es-PR" sz="2400" b="1" dirty="0" smtClean="0"/>
            <a:t>La moral se funda en la dignidad espiritual de la persona y no puede ser instrumentalizado como si fuera pura materia</a:t>
          </a:r>
        </a:p>
        <a:p>
          <a:r>
            <a:rPr lang="es-PR" sz="2400" b="1" dirty="0" smtClean="0"/>
            <a:t>El alma no se genera pues no admite crecer por </a:t>
          </a:r>
          <a:r>
            <a:rPr lang="es-PR" sz="2400" b="1" dirty="0" err="1" smtClean="0"/>
            <a:t>division</a:t>
          </a:r>
          <a:endParaRPr lang="en-US" sz="2400" b="1" dirty="0"/>
        </a:p>
      </dgm:t>
    </dgm:pt>
    <dgm:pt modelId="{7183ADEB-0534-43BE-9AD1-D3ADA737FC77}" type="parTrans" cxnId="{3BD0190D-C921-4A16-AD1D-20234B6760D4}">
      <dgm:prSet/>
      <dgm:spPr/>
      <dgm:t>
        <a:bodyPr/>
        <a:lstStyle/>
        <a:p>
          <a:endParaRPr lang="en-US"/>
        </a:p>
      </dgm:t>
    </dgm:pt>
    <dgm:pt modelId="{924DC528-F32D-476D-A858-DF1A6A44B86D}" type="sibTrans" cxnId="{3BD0190D-C921-4A16-AD1D-20234B6760D4}">
      <dgm:prSet/>
      <dgm:spPr/>
      <dgm:t>
        <a:bodyPr/>
        <a:lstStyle/>
        <a:p>
          <a:endParaRPr lang="en-US"/>
        </a:p>
      </dgm:t>
    </dgm:pt>
    <dgm:pt modelId="{A3232E72-C4D9-438E-98C2-8314808383D4}" type="pres">
      <dgm:prSet presAssocID="{35EBBE98-5D26-437F-B7F3-F04160002909}" presName="Name0" presStyleCnt="0">
        <dgm:presLayoutVars>
          <dgm:dir/>
          <dgm:resizeHandles val="exact"/>
        </dgm:presLayoutVars>
      </dgm:prSet>
      <dgm:spPr/>
    </dgm:pt>
    <dgm:pt modelId="{158F100F-ECA9-4576-9C25-63806AA862EA}" type="pres">
      <dgm:prSet presAssocID="{35EBBE98-5D26-437F-B7F3-F04160002909}" presName="fgShape" presStyleLbl="fgShp" presStyleIdx="0" presStyleCnt="1" custScaleY="63177" custLinFactNeighborX="1621" custLinFactNeighborY="53192"/>
      <dgm:spPr/>
      <dgm:t>
        <a:bodyPr/>
        <a:lstStyle/>
        <a:p>
          <a:endParaRPr lang="en-US"/>
        </a:p>
      </dgm:t>
    </dgm:pt>
    <dgm:pt modelId="{4BF7C98E-6AF6-412F-B208-ACD65EC61167}" type="pres">
      <dgm:prSet presAssocID="{35EBBE98-5D26-437F-B7F3-F04160002909}" presName="linComp" presStyleCnt="0"/>
      <dgm:spPr/>
    </dgm:pt>
    <dgm:pt modelId="{D1D4546E-04FF-4A48-B5AA-77030506E852}" type="pres">
      <dgm:prSet presAssocID="{5878FD98-8D98-4C5F-8C41-43A34E72C581}" presName="compNode" presStyleCnt="0"/>
      <dgm:spPr/>
    </dgm:pt>
    <dgm:pt modelId="{67016D50-2914-4B61-AAA0-17D1ED0F66FA}" type="pres">
      <dgm:prSet presAssocID="{5878FD98-8D98-4C5F-8C41-43A34E72C581}" presName="bkgdShape" presStyleLbl="node1" presStyleIdx="0" presStyleCnt="3" custLinFactNeighborY="653"/>
      <dgm:spPr/>
      <dgm:t>
        <a:bodyPr/>
        <a:lstStyle/>
        <a:p>
          <a:endParaRPr lang="en-US"/>
        </a:p>
      </dgm:t>
    </dgm:pt>
    <dgm:pt modelId="{E456DAC7-0F71-445B-9E34-DBA8C2619CB1}" type="pres">
      <dgm:prSet presAssocID="{5878FD98-8D98-4C5F-8C41-43A34E72C58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8F3F8C-620A-4CBF-AC03-B0CA252DF08D}" type="pres">
      <dgm:prSet presAssocID="{5878FD98-8D98-4C5F-8C41-43A34E72C581}" presName="invisiNode" presStyleLbl="node1" presStyleIdx="0" presStyleCnt="3"/>
      <dgm:spPr/>
    </dgm:pt>
    <dgm:pt modelId="{AB4D7E96-9F60-4DBD-AFBA-224B03160F39}" type="pres">
      <dgm:prSet presAssocID="{5878FD98-8D98-4C5F-8C41-43A34E72C581}" presName="imagNode" presStyleLbl="fgImgPlace1" presStyleIdx="0" presStyleCnt="3" custScaleY="52859" custLinFactNeighborX="3234" custLinFactNeighborY="-4158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7F66FD8-3CE4-458B-9250-FFCB3FFCFF0A}" type="pres">
      <dgm:prSet presAssocID="{F92749C8-F55F-4741-8853-F9A25250B04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8594EA3-08A8-458B-A2C3-93182E061BA7}" type="pres">
      <dgm:prSet presAssocID="{1D230CC1-F7D6-4D45-9E26-89C2CEE0E731}" presName="compNode" presStyleCnt="0"/>
      <dgm:spPr/>
    </dgm:pt>
    <dgm:pt modelId="{00CA47B6-91B9-41D0-930C-15A1C15E58F5}" type="pres">
      <dgm:prSet presAssocID="{1D230CC1-F7D6-4D45-9E26-89C2CEE0E731}" presName="bkgdShape" presStyleLbl="node1" presStyleIdx="1" presStyleCnt="3"/>
      <dgm:spPr/>
      <dgm:t>
        <a:bodyPr/>
        <a:lstStyle/>
        <a:p>
          <a:endParaRPr lang="en-US"/>
        </a:p>
      </dgm:t>
    </dgm:pt>
    <dgm:pt modelId="{03104564-5550-4A85-9951-53929BACB129}" type="pres">
      <dgm:prSet presAssocID="{1D230CC1-F7D6-4D45-9E26-89C2CEE0E73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D0C7F-A0B5-4EE7-B069-1775D2AC655B}" type="pres">
      <dgm:prSet presAssocID="{1D230CC1-F7D6-4D45-9E26-89C2CEE0E731}" presName="invisiNode" presStyleLbl="node1" presStyleIdx="1" presStyleCnt="3"/>
      <dgm:spPr/>
    </dgm:pt>
    <dgm:pt modelId="{3879AEE3-AC93-40F3-837F-99D5C3E4E16E}" type="pres">
      <dgm:prSet presAssocID="{1D230CC1-F7D6-4D45-9E26-89C2CEE0E731}" presName="imagNode" presStyleLbl="fgImgPlace1" presStyleIdx="1" presStyleCnt="3" custScaleY="52122" custLinFactNeighborX="-2652" custLinFactNeighborY="-408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515FC5C-B35C-486B-B066-730D833A6564}" type="pres">
      <dgm:prSet presAssocID="{58EE7100-305C-4294-8978-4730C12C0DB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7A1D966-F0EF-47AE-9D73-7E57C97D22F8}" type="pres">
      <dgm:prSet presAssocID="{A06D8B8D-4916-4121-A04A-D4DB09C46001}" presName="compNode" presStyleCnt="0"/>
      <dgm:spPr/>
    </dgm:pt>
    <dgm:pt modelId="{B62C3AD2-38A1-4BEA-B6C7-10D09F8B7373}" type="pres">
      <dgm:prSet presAssocID="{A06D8B8D-4916-4121-A04A-D4DB09C46001}" presName="bkgdShape" presStyleLbl="node1" presStyleIdx="2" presStyleCnt="3"/>
      <dgm:spPr/>
      <dgm:t>
        <a:bodyPr/>
        <a:lstStyle/>
        <a:p>
          <a:endParaRPr lang="en-US"/>
        </a:p>
      </dgm:t>
    </dgm:pt>
    <dgm:pt modelId="{710A740F-6A61-45C8-9B8A-4158072683E7}" type="pres">
      <dgm:prSet presAssocID="{A06D8B8D-4916-4121-A04A-D4DB09C4600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B6783A-E0F7-410C-97D0-ED55EF2D8AC3}" type="pres">
      <dgm:prSet presAssocID="{A06D8B8D-4916-4121-A04A-D4DB09C46001}" presName="invisiNode" presStyleLbl="node1" presStyleIdx="2" presStyleCnt="3"/>
      <dgm:spPr/>
    </dgm:pt>
    <dgm:pt modelId="{EFBFBA0D-9292-4F8D-AAF2-3BEB44C43EAE}" type="pres">
      <dgm:prSet presAssocID="{A06D8B8D-4916-4121-A04A-D4DB09C46001}" presName="imagNode" presStyleLbl="fgImgPlace1" presStyleIdx="2" presStyleCnt="3" custScaleY="52798" custLinFactNeighborX="-1312" custLinFactNeighborY="-3921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77C7BBB-D763-4CD7-AE5D-F188880F9582}" type="presOf" srcId="{5878FD98-8D98-4C5F-8C41-43A34E72C581}" destId="{E456DAC7-0F71-445B-9E34-DBA8C2619CB1}" srcOrd="1" destOrd="0" presId="urn:microsoft.com/office/officeart/2005/8/layout/hList7"/>
    <dgm:cxn modelId="{46A5E10A-A7F6-4CEF-AB96-D96EFD04D30A}" srcId="{35EBBE98-5D26-437F-B7F3-F04160002909}" destId="{5878FD98-8D98-4C5F-8C41-43A34E72C581}" srcOrd="0" destOrd="0" parTransId="{B995DE61-9E98-4B73-B1A9-4B6FABB13F4E}" sibTransId="{F92749C8-F55F-4741-8853-F9A25250B044}"/>
    <dgm:cxn modelId="{85A98493-2E1C-40EB-896A-881BFFA11858}" type="presOf" srcId="{1D230CC1-F7D6-4D45-9E26-89C2CEE0E731}" destId="{03104564-5550-4A85-9951-53929BACB129}" srcOrd="1" destOrd="0" presId="urn:microsoft.com/office/officeart/2005/8/layout/hList7"/>
    <dgm:cxn modelId="{25147BAE-A831-4E62-A984-9F17C26B5ECA}" type="presOf" srcId="{A06D8B8D-4916-4121-A04A-D4DB09C46001}" destId="{710A740F-6A61-45C8-9B8A-4158072683E7}" srcOrd="1" destOrd="0" presId="urn:microsoft.com/office/officeart/2005/8/layout/hList7"/>
    <dgm:cxn modelId="{DD78232B-EBF3-4A02-BFF0-8C2CF2E57486}" type="presOf" srcId="{1D230CC1-F7D6-4D45-9E26-89C2CEE0E731}" destId="{00CA47B6-91B9-41D0-930C-15A1C15E58F5}" srcOrd="0" destOrd="0" presId="urn:microsoft.com/office/officeart/2005/8/layout/hList7"/>
    <dgm:cxn modelId="{3BD0190D-C921-4A16-AD1D-20234B6760D4}" srcId="{35EBBE98-5D26-437F-B7F3-F04160002909}" destId="{A06D8B8D-4916-4121-A04A-D4DB09C46001}" srcOrd="2" destOrd="0" parTransId="{7183ADEB-0534-43BE-9AD1-D3ADA737FC77}" sibTransId="{924DC528-F32D-476D-A858-DF1A6A44B86D}"/>
    <dgm:cxn modelId="{4C28A2EE-DD1B-4996-A679-797D392808E7}" type="presOf" srcId="{F92749C8-F55F-4741-8853-F9A25250B044}" destId="{67F66FD8-3CE4-458B-9250-FFCB3FFCFF0A}" srcOrd="0" destOrd="0" presId="urn:microsoft.com/office/officeart/2005/8/layout/hList7"/>
    <dgm:cxn modelId="{4632C55B-06C9-49E4-80CF-B9CB4E8A2CA9}" type="presOf" srcId="{35EBBE98-5D26-437F-B7F3-F04160002909}" destId="{A3232E72-C4D9-438E-98C2-8314808383D4}" srcOrd="0" destOrd="0" presId="urn:microsoft.com/office/officeart/2005/8/layout/hList7"/>
    <dgm:cxn modelId="{B4144137-5C03-48A0-A5A4-0580768C5871}" type="presOf" srcId="{58EE7100-305C-4294-8978-4730C12C0DB9}" destId="{4515FC5C-B35C-486B-B066-730D833A6564}" srcOrd="0" destOrd="0" presId="urn:microsoft.com/office/officeart/2005/8/layout/hList7"/>
    <dgm:cxn modelId="{008ECE03-9479-43DD-833D-F9247679734F}" srcId="{35EBBE98-5D26-437F-B7F3-F04160002909}" destId="{1D230CC1-F7D6-4D45-9E26-89C2CEE0E731}" srcOrd="1" destOrd="0" parTransId="{B3FFB2E2-D5F8-4140-8260-341DF1A553DF}" sibTransId="{58EE7100-305C-4294-8978-4730C12C0DB9}"/>
    <dgm:cxn modelId="{AFEE2A07-751F-46E0-ADBD-0F66C3A218F9}" type="presOf" srcId="{5878FD98-8D98-4C5F-8C41-43A34E72C581}" destId="{67016D50-2914-4B61-AAA0-17D1ED0F66FA}" srcOrd="0" destOrd="0" presId="urn:microsoft.com/office/officeart/2005/8/layout/hList7"/>
    <dgm:cxn modelId="{F6FA8ED7-895D-4F6E-9A8C-7618A29A4955}" type="presOf" srcId="{A06D8B8D-4916-4121-A04A-D4DB09C46001}" destId="{B62C3AD2-38A1-4BEA-B6C7-10D09F8B7373}" srcOrd="0" destOrd="0" presId="urn:microsoft.com/office/officeart/2005/8/layout/hList7"/>
    <dgm:cxn modelId="{BB82601E-277B-457E-A98C-EB982891878F}" type="presParOf" srcId="{A3232E72-C4D9-438E-98C2-8314808383D4}" destId="{158F100F-ECA9-4576-9C25-63806AA862EA}" srcOrd="0" destOrd="0" presId="urn:microsoft.com/office/officeart/2005/8/layout/hList7"/>
    <dgm:cxn modelId="{9F0DC89E-20F7-4439-81EB-B986189349E9}" type="presParOf" srcId="{A3232E72-C4D9-438E-98C2-8314808383D4}" destId="{4BF7C98E-6AF6-412F-B208-ACD65EC61167}" srcOrd="1" destOrd="0" presId="urn:microsoft.com/office/officeart/2005/8/layout/hList7"/>
    <dgm:cxn modelId="{DC425A4E-1328-4065-859D-32649F22FE76}" type="presParOf" srcId="{4BF7C98E-6AF6-412F-B208-ACD65EC61167}" destId="{D1D4546E-04FF-4A48-B5AA-77030506E852}" srcOrd="0" destOrd="0" presId="urn:microsoft.com/office/officeart/2005/8/layout/hList7"/>
    <dgm:cxn modelId="{71826E08-7AB1-4BDB-BCB1-20EB51874116}" type="presParOf" srcId="{D1D4546E-04FF-4A48-B5AA-77030506E852}" destId="{67016D50-2914-4B61-AAA0-17D1ED0F66FA}" srcOrd="0" destOrd="0" presId="urn:microsoft.com/office/officeart/2005/8/layout/hList7"/>
    <dgm:cxn modelId="{65913E93-C0B0-4054-91A0-ADC1F7F75F39}" type="presParOf" srcId="{D1D4546E-04FF-4A48-B5AA-77030506E852}" destId="{E456DAC7-0F71-445B-9E34-DBA8C2619CB1}" srcOrd="1" destOrd="0" presId="urn:microsoft.com/office/officeart/2005/8/layout/hList7"/>
    <dgm:cxn modelId="{44574ED3-A29A-4A3C-B5BF-B0BA6F61695B}" type="presParOf" srcId="{D1D4546E-04FF-4A48-B5AA-77030506E852}" destId="{808F3F8C-620A-4CBF-AC03-B0CA252DF08D}" srcOrd="2" destOrd="0" presId="urn:microsoft.com/office/officeart/2005/8/layout/hList7"/>
    <dgm:cxn modelId="{04AFA90F-53CF-43A9-9F80-AAE8891AF94E}" type="presParOf" srcId="{D1D4546E-04FF-4A48-B5AA-77030506E852}" destId="{AB4D7E96-9F60-4DBD-AFBA-224B03160F39}" srcOrd="3" destOrd="0" presId="urn:microsoft.com/office/officeart/2005/8/layout/hList7"/>
    <dgm:cxn modelId="{F7DA6A80-EA7C-4024-99D2-C19646E985A8}" type="presParOf" srcId="{4BF7C98E-6AF6-412F-B208-ACD65EC61167}" destId="{67F66FD8-3CE4-458B-9250-FFCB3FFCFF0A}" srcOrd="1" destOrd="0" presId="urn:microsoft.com/office/officeart/2005/8/layout/hList7"/>
    <dgm:cxn modelId="{19A47231-5A6A-448F-91F7-7C2844DB5B16}" type="presParOf" srcId="{4BF7C98E-6AF6-412F-B208-ACD65EC61167}" destId="{D8594EA3-08A8-458B-A2C3-93182E061BA7}" srcOrd="2" destOrd="0" presId="urn:microsoft.com/office/officeart/2005/8/layout/hList7"/>
    <dgm:cxn modelId="{880504DF-AD6F-4551-ACB6-308D8838BD13}" type="presParOf" srcId="{D8594EA3-08A8-458B-A2C3-93182E061BA7}" destId="{00CA47B6-91B9-41D0-930C-15A1C15E58F5}" srcOrd="0" destOrd="0" presId="urn:microsoft.com/office/officeart/2005/8/layout/hList7"/>
    <dgm:cxn modelId="{A3BA0F4F-7612-4751-8FB5-FD3BE11A938D}" type="presParOf" srcId="{D8594EA3-08A8-458B-A2C3-93182E061BA7}" destId="{03104564-5550-4A85-9951-53929BACB129}" srcOrd="1" destOrd="0" presId="urn:microsoft.com/office/officeart/2005/8/layout/hList7"/>
    <dgm:cxn modelId="{421267B1-F2A5-445D-B6DE-08E06C44057E}" type="presParOf" srcId="{D8594EA3-08A8-458B-A2C3-93182E061BA7}" destId="{B43D0C7F-A0B5-4EE7-B069-1775D2AC655B}" srcOrd="2" destOrd="0" presId="urn:microsoft.com/office/officeart/2005/8/layout/hList7"/>
    <dgm:cxn modelId="{18F3581B-C2E1-4398-B30D-15877C4867FD}" type="presParOf" srcId="{D8594EA3-08A8-458B-A2C3-93182E061BA7}" destId="{3879AEE3-AC93-40F3-837F-99D5C3E4E16E}" srcOrd="3" destOrd="0" presId="urn:microsoft.com/office/officeart/2005/8/layout/hList7"/>
    <dgm:cxn modelId="{F918E530-C835-4CCB-AD70-25A52DD564D2}" type="presParOf" srcId="{4BF7C98E-6AF6-412F-B208-ACD65EC61167}" destId="{4515FC5C-B35C-486B-B066-730D833A6564}" srcOrd="3" destOrd="0" presId="urn:microsoft.com/office/officeart/2005/8/layout/hList7"/>
    <dgm:cxn modelId="{E2594DCF-E53C-4887-B57D-EF674C2E4678}" type="presParOf" srcId="{4BF7C98E-6AF6-412F-B208-ACD65EC61167}" destId="{57A1D966-F0EF-47AE-9D73-7E57C97D22F8}" srcOrd="4" destOrd="0" presId="urn:microsoft.com/office/officeart/2005/8/layout/hList7"/>
    <dgm:cxn modelId="{912EF247-5251-45DB-938A-E7BFAAC8FAFE}" type="presParOf" srcId="{57A1D966-F0EF-47AE-9D73-7E57C97D22F8}" destId="{B62C3AD2-38A1-4BEA-B6C7-10D09F8B7373}" srcOrd="0" destOrd="0" presId="urn:microsoft.com/office/officeart/2005/8/layout/hList7"/>
    <dgm:cxn modelId="{CD04D181-AABA-459E-A88E-F548065D4485}" type="presParOf" srcId="{57A1D966-F0EF-47AE-9D73-7E57C97D22F8}" destId="{710A740F-6A61-45C8-9B8A-4158072683E7}" srcOrd="1" destOrd="0" presId="urn:microsoft.com/office/officeart/2005/8/layout/hList7"/>
    <dgm:cxn modelId="{A342B937-AB4A-4205-BE5F-E9D51C7DE71E}" type="presParOf" srcId="{57A1D966-F0EF-47AE-9D73-7E57C97D22F8}" destId="{75B6783A-E0F7-410C-97D0-ED55EF2D8AC3}" srcOrd="2" destOrd="0" presId="urn:microsoft.com/office/officeart/2005/8/layout/hList7"/>
    <dgm:cxn modelId="{07DEA2E4-EDFE-444A-8642-52C6BD55DA99}" type="presParOf" srcId="{57A1D966-F0EF-47AE-9D73-7E57C97D22F8}" destId="{EFBFBA0D-9292-4F8D-AAF2-3BEB44C43EA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FBAF8B-0F90-4AE4-803F-88B5513C1F8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F1C66F-F381-40A8-97FB-4986C930B3F7}">
      <dgm:prSet phldrT="[Texto]" custT="1"/>
      <dgm:spPr/>
      <dgm:t>
        <a:bodyPr/>
        <a:lstStyle/>
        <a:p>
          <a:r>
            <a:rPr lang="es-PR" sz="2000" b="1" dirty="0" smtClean="0"/>
            <a:t>La naturaleza se identifica con los hechos y procesos que la ciencia experimental descubre e interpreta</a:t>
          </a:r>
        </a:p>
        <a:p>
          <a:endParaRPr lang="es-PR" sz="2000" b="1" dirty="0" smtClean="0"/>
        </a:p>
        <a:p>
          <a:r>
            <a:rPr lang="es-PR" sz="2000" b="1" dirty="0" smtClean="0"/>
            <a:t>El único medio de conocer la realidad es la ciencia natural con su perspectiva reduccionista</a:t>
          </a:r>
          <a:endParaRPr lang="en-US" sz="2000" b="1" dirty="0"/>
        </a:p>
      </dgm:t>
    </dgm:pt>
    <dgm:pt modelId="{01AC25BB-2BCD-4C99-A157-D00B1D129468}" type="parTrans" cxnId="{1493389E-1A88-4142-A51B-2D707C32C87B}">
      <dgm:prSet/>
      <dgm:spPr/>
      <dgm:t>
        <a:bodyPr/>
        <a:lstStyle/>
        <a:p>
          <a:endParaRPr lang="en-US"/>
        </a:p>
      </dgm:t>
    </dgm:pt>
    <dgm:pt modelId="{85FCE1C4-8AD6-45C6-A8AB-DEE6697746E9}" type="sibTrans" cxnId="{1493389E-1A88-4142-A51B-2D707C32C87B}">
      <dgm:prSet/>
      <dgm:spPr/>
      <dgm:t>
        <a:bodyPr/>
        <a:lstStyle/>
        <a:p>
          <a:endParaRPr lang="en-US"/>
        </a:p>
      </dgm:t>
    </dgm:pt>
    <dgm:pt modelId="{9CDA6CFC-44C0-47EE-8A13-BBF6842FE8DD}">
      <dgm:prSet phldrT="[Texto]" custT="1"/>
      <dgm:spPr/>
      <dgm:t>
        <a:bodyPr/>
        <a:lstStyle/>
        <a:p>
          <a:r>
            <a:rPr lang="es-AR" sz="2000" b="1" dirty="0" smtClean="0"/>
            <a:t>La naturaleza o realidad en sí no tiene un contenido estable y objetivo, es decir, que no tiene un orden que podamos reconocer y aceptar</a:t>
          </a:r>
          <a:r>
            <a:rPr lang="es-AR" sz="1800" b="1" dirty="0" smtClean="0"/>
            <a:t>. </a:t>
          </a:r>
        </a:p>
        <a:p>
          <a:r>
            <a:rPr lang="es-PR" sz="2000" b="1" dirty="0" smtClean="0"/>
            <a:t>Su significado o valor para el ser humano se lo construye por consenso</a:t>
          </a:r>
          <a:endParaRPr lang="en-US" sz="2000" b="1" dirty="0"/>
        </a:p>
      </dgm:t>
    </dgm:pt>
    <dgm:pt modelId="{3C6BEC62-6E82-4158-B25B-28EAD222BE62}" type="parTrans" cxnId="{9F8E91F9-C169-4881-9B38-30FB4E33CFAD}">
      <dgm:prSet/>
      <dgm:spPr/>
      <dgm:t>
        <a:bodyPr/>
        <a:lstStyle/>
        <a:p>
          <a:endParaRPr lang="en-US"/>
        </a:p>
      </dgm:t>
    </dgm:pt>
    <dgm:pt modelId="{CDC4663A-367E-43B7-9EB5-A5209302FD4B}" type="sibTrans" cxnId="{9F8E91F9-C169-4881-9B38-30FB4E33CFAD}">
      <dgm:prSet/>
      <dgm:spPr/>
      <dgm:t>
        <a:bodyPr/>
        <a:lstStyle/>
        <a:p>
          <a:endParaRPr lang="en-US"/>
        </a:p>
      </dgm:t>
    </dgm:pt>
    <dgm:pt modelId="{64D013F8-E41B-4B73-88FB-E75DEC6C17F3}">
      <dgm:prSet phldrT="[Texto]" custT="1"/>
      <dgm:spPr/>
      <dgm:t>
        <a:bodyPr/>
        <a:lstStyle/>
        <a:p>
          <a:r>
            <a:rPr lang="es-PR" sz="2000" b="1" dirty="0" smtClean="0"/>
            <a:t>El estudio de la metafísica y el de la teología nada aportan al entendimiento de la realidad</a:t>
          </a:r>
        </a:p>
        <a:p>
          <a:r>
            <a:rPr lang="es-PR" sz="2000" b="1" dirty="0" smtClean="0"/>
            <a:t>Todo sentido lo otorga el ser humano individual y colectivo</a:t>
          </a:r>
        </a:p>
        <a:p>
          <a:r>
            <a:rPr lang="es-PR" sz="2000" b="1" dirty="0" smtClean="0">
              <a:solidFill>
                <a:srgbClr val="FFFF00"/>
              </a:solidFill>
            </a:rPr>
            <a:t>no se habla de la realidad sino de realidades  diversas e individuales</a:t>
          </a:r>
          <a:endParaRPr lang="en-US" sz="2000" b="1" dirty="0"/>
        </a:p>
      </dgm:t>
    </dgm:pt>
    <dgm:pt modelId="{D8F84020-F93C-4FFE-92C9-C9716E1E2532}" type="parTrans" cxnId="{EDBCCED2-FCDC-4B81-A20F-2ABF1D3ABCDC}">
      <dgm:prSet/>
      <dgm:spPr/>
      <dgm:t>
        <a:bodyPr/>
        <a:lstStyle/>
        <a:p>
          <a:endParaRPr lang="en-US"/>
        </a:p>
      </dgm:t>
    </dgm:pt>
    <dgm:pt modelId="{48F51A94-0599-45E8-8497-B6D8242CE0A1}" type="sibTrans" cxnId="{EDBCCED2-FCDC-4B81-A20F-2ABF1D3ABCDC}">
      <dgm:prSet/>
      <dgm:spPr/>
      <dgm:t>
        <a:bodyPr/>
        <a:lstStyle/>
        <a:p>
          <a:endParaRPr lang="en-US"/>
        </a:p>
      </dgm:t>
    </dgm:pt>
    <dgm:pt modelId="{7D16ED8E-028B-44E3-96B7-41FAD790A0CD}" type="pres">
      <dgm:prSet presAssocID="{2DFBAF8B-0F90-4AE4-803F-88B5513C1F8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A87D39-11BB-4F32-8243-B902B04EF7C5}" type="pres">
      <dgm:prSet presAssocID="{2DFBAF8B-0F90-4AE4-803F-88B5513C1F8E}" presName="fgShape" presStyleLbl="fgShp" presStyleIdx="0" presStyleCnt="1" custScaleX="98568" custScaleY="42626" custLinFactY="1193" custLinFactNeighborX="0" custLinFactNeighborY="100000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94E6273-9B6E-44BD-B456-10E23A817B7A}" type="pres">
      <dgm:prSet presAssocID="{2DFBAF8B-0F90-4AE4-803F-88B5513C1F8E}" presName="linComp" presStyleCnt="0"/>
      <dgm:spPr/>
      <dgm:t>
        <a:bodyPr/>
        <a:lstStyle/>
        <a:p>
          <a:endParaRPr lang="en-US"/>
        </a:p>
      </dgm:t>
    </dgm:pt>
    <dgm:pt modelId="{73EF0737-8BBB-4DC3-AB9C-666DBBFB4CC0}" type="pres">
      <dgm:prSet presAssocID="{47F1C66F-F381-40A8-97FB-4986C930B3F7}" presName="compNode" presStyleCnt="0"/>
      <dgm:spPr/>
      <dgm:t>
        <a:bodyPr/>
        <a:lstStyle/>
        <a:p>
          <a:endParaRPr lang="en-US"/>
        </a:p>
      </dgm:t>
    </dgm:pt>
    <dgm:pt modelId="{191A200E-E348-4EDA-8007-2A775FD6FA26}" type="pres">
      <dgm:prSet presAssocID="{47F1C66F-F381-40A8-97FB-4986C930B3F7}" presName="bkgdShape" presStyleLbl="node1" presStyleIdx="0" presStyleCnt="3"/>
      <dgm:spPr/>
      <dgm:t>
        <a:bodyPr/>
        <a:lstStyle/>
        <a:p>
          <a:endParaRPr lang="en-US"/>
        </a:p>
      </dgm:t>
    </dgm:pt>
    <dgm:pt modelId="{289705AF-E39F-4622-BF77-DCEA76FBB8D4}" type="pres">
      <dgm:prSet presAssocID="{47F1C66F-F381-40A8-97FB-4986C930B3F7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38012F-086C-4A56-8277-16E3AC0A4E28}" type="pres">
      <dgm:prSet presAssocID="{47F1C66F-F381-40A8-97FB-4986C930B3F7}" presName="invisiNode" presStyleLbl="node1" presStyleIdx="0" presStyleCnt="3"/>
      <dgm:spPr/>
      <dgm:t>
        <a:bodyPr/>
        <a:lstStyle/>
        <a:p>
          <a:endParaRPr lang="en-US"/>
        </a:p>
      </dgm:t>
    </dgm:pt>
    <dgm:pt modelId="{16651C39-9F00-4232-A894-B21FB10617A7}" type="pres">
      <dgm:prSet presAssocID="{47F1C66F-F381-40A8-97FB-4986C930B3F7}" presName="imagNode" presStyleLbl="fgImgPlace1" presStyleIdx="0" presStyleCnt="3" custScaleY="65019" custLinFactNeighborX="-2599" custLinFactNeighborY="-3550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4CDA1E3-B4AA-4F4D-9F4E-80C931460347}" type="pres">
      <dgm:prSet presAssocID="{85FCE1C4-8AD6-45C6-A8AB-DEE6697746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64E84F5-1B8D-4DA3-8C39-CFC850161420}" type="pres">
      <dgm:prSet presAssocID="{9CDA6CFC-44C0-47EE-8A13-BBF6842FE8DD}" presName="compNode" presStyleCnt="0"/>
      <dgm:spPr/>
      <dgm:t>
        <a:bodyPr/>
        <a:lstStyle/>
        <a:p>
          <a:endParaRPr lang="en-US"/>
        </a:p>
      </dgm:t>
    </dgm:pt>
    <dgm:pt modelId="{B4119866-3B31-4FAD-9969-A153E74B9441}" type="pres">
      <dgm:prSet presAssocID="{9CDA6CFC-44C0-47EE-8A13-BBF6842FE8DD}" presName="bkgdShape" presStyleLbl="node1" presStyleIdx="1" presStyleCnt="3" custLinFactNeighborX="359"/>
      <dgm:spPr/>
      <dgm:t>
        <a:bodyPr/>
        <a:lstStyle/>
        <a:p>
          <a:endParaRPr lang="en-US"/>
        </a:p>
      </dgm:t>
    </dgm:pt>
    <dgm:pt modelId="{8807C63F-484E-47E1-B3D9-3C86C0B97109}" type="pres">
      <dgm:prSet presAssocID="{9CDA6CFC-44C0-47EE-8A13-BBF6842FE8D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5CB6DE-8E1B-4E8D-B445-2E134D8E0E79}" type="pres">
      <dgm:prSet presAssocID="{9CDA6CFC-44C0-47EE-8A13-BBF6842FE8DD}" presName="invisiNode" presStyleLbl="node1" presStyleIdx="1" presStyleCnt="3"/>
      <dgm:spPr/>
      <dgm:t>
        <a:bodyPr/>
        <a:lstStyle/>
        <a:p>
          <a:endParaRPr lang="en-US"/>
        </a:p>
      </dgm:t>
    </dgm:pt>
    <dgm:pt modelId="{6BBBEED8-406C-4E60-8120-926260E2C54D}" type="pres">
      <dgm:prSet presAssocID="{9CDA6CFC-44C0-47EE-8A13-BBF6842FE8DD}" presName="imagNode" presStyleLbl="fgImgPlace1" presStyleIdx="1" presStyleCnt="3" custScaleY="68044" custLinFactNeighborX="-4494" custLinFactNeighborY="-461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E73B45E-6A39-4D4B-92F6-8E2A2D653613}" type="pres">
      <dgm:prSet presAssocID="{CDC4663A-367E-43B7-9EB5-A5209302FD4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539A2C5-D232-40AC-A914-1EC62A0019B8}" type="pres">
      <dgm:prSet presAssocID="{64D013F8-E41B-4B73-88FB-E75DEC6C17F3}" presName="compNode" presStyleCnt="0"/>
      <dgm:spPr/>
      <dgm:t>
        <a:bodyPr/>
        <a:lstStyle/>
        <a:p>
          <a:endParaRPr lang="en-US"/>
        </a:p>
      </dgm:t>
    </dgm:pt>
    <dgm:pt modelId="{997ED3E2-D946-47DE-AFD2-9B1DFD8C0AE1}" type="pres">
      <dgm:prSet presAssocID="{64D013F8-E41B-4B73-88FB-E75DEC6C17F3}" presName="bkgdShape" presStyleLbl="node1" presStyleIdx="2" presStyleCnt="3" custLinFactNeighborX="-359"/>
      <dgm:spPr/>
      <dgm:t>
        <a:bodyPr/>
        <a:lstStyle/>
        <a:p>
          <a:endParaRPr lang="en-US"/>
        </a:p>
      </dgm:t>
    </dgm:pt>
    <dgm:pt modelId="{222BB942-08F6-42BE-8769-A554F7A413F3}" type="pres">
      <dgm:prSet presAssocID="{64D013F8-E41B-4B73-88FB-E75DEC6C17F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8A2B0A-6798-40D2-8263-7ABB4BB96C36}" type="pres">
      <dgm:prSet presAssocID="{64D013F8-E41B-4B73-88FB-E75DEC6C17F3}" presName="invisiNode" presStyleLbl="node1" presStyleIdx="2" presStyleCnt="3"/>
      <dgm:spPr/>
      <dgm:t>
        <a:bodyPr/>
        <a:lstStyle/>
        <a:p>
          <a:endParaRPr lang="en-US"/>
        </a:p>
      </dgm:t>
    </dgm:pt>
    <dgm:pt modelId="{7E820F01-27DC-453A-8B84-D4E3D8895254}" type="pres">
      <dgm:prSet presAssocID="{64D013F8-E41B-4B73-88FB-E75DEC6C17F3}" presName="imagNode" presStyleLbl="fgImgPlace1" presStyleIdx="2" presStyleCnt="3" custScaleY="62859" custLinFactNeighborX="-8780" custLinFactNeighborY="-3658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1493389E-1A88-4142-A51B-2D707C32C87B}" srcId="{2DFBAF8B-0F90-4AE4-803F-88B5513C1F8E}" destId="{47F1C66F-F381-40A8-97FB-4986C930B3F7}" srcOrd="0" destOrd="0" parTransId="{01AC25BB-2BCD-4C99-A157-D00B1D129468}" sibTransId="{85FCE1C4-8AD6-45C6-A8AB-DEE6697746E9}"/>
    <dgm:cxn modelId="{43F7DE4F-657E-4880-B7B8-15D25AC745AB}" type="presOf" srcId="{9CDA6CFC-44C0-47EE-8A13-BBF6842FE8DD}" destId="{B4119866-3B31-4FAD-9969-A153E74B9441}" srcOrd="0" destOrd="0" presId="urn:microsoft.com/office/officeart/2005/8/layout/hList7"/>
    <dgm:cxn modelId="{6C6A6887-23C9-451E-9970-832CBF337C99}" type="presOf" srcId="{64D013F8-E41B-4B73-88FB-E75DEC6C17F3}" destId="{997ED3E2-D946-47DE-AFD2-9B1DFD8C0AE1}" srcOrd="0" destOrd="0" presId="urn:microsoft.com/office/officeart/2005/8/layout/hList7"/>
    <dgm:cxn modelId="{E06CEECD-4A68-4FB6-BC08-F3AD7886D77A}" type="presOf" srcId="{9CDA6CFC-44C0-47EE-8A13-BBF6842FE8DD}" destId="{8807C63F-484E-47E1-B3D9-3C86C0B97109}" srcOrd="1" destOrd="0" presId="urn:microsoft.com/office/officeart/2005/8/layout/hList7"/>
    <dgm:cxn modelId="{35074E53-AB0D-421D-88E7-EFF58B4B8415}" type="presOf" srcId="{64D013F8-E41B-4B73-88FB-E75DEC6C17F3}" destId="{222BB942-08F6-42BE-8769-A554F7A413F3}" srcOrd="1" destOrd="0" presId="urn:microsoft.com/office/officeart/2005/8/layout/hList7"/>
    <dgm:cxn modelId="{C6B3DED0-1528-4A19-AEF0-0778C022A098}" type="presOf" srcId="{85FCE1C4-8AD6-45C6-A8AB-DEE6697746E9}" destId="{04CDA1E3-B4AA-4F4D-9F4E-80C931460347}" srcOrd="0" destOrd="0" presId="urn:microsoft.com/office/officeart/2005/8/layout/hList7"/>
    <dgm:cxn modelId="{78B6DBB7-C672-4A4C-AC16-D51F0495F1F4}" type="presOf" srcId="{CDC4663A-367E-43B7-9EB5-A5209302FD4B}" destId="{6E73B45E-6A39-4D4B-92F6-8E2A2D653613}" srcOrd="0" destOrd="0" presId="urn:microsoft.com/office/officeart/2005/8/layout/hList7"/>
    <dgm:cxn modelId="{9F8E91F9-C169-4881-9B38-30FB4E33CFAD}" srcId="{2DFBAF8B-0F90-4AE4-803F-88B5513C1F8E}" destId="{9CDA6CFC-44C0-47EE-8A13-BBF6842FE8DD}" srcOrd="1" destOrd="0" parTransId="{3C6BEC62-6E82-4158-B25B-28EAD222BE62}" sibTransId="{CDC4663A-367E-43B7-9EB5-A5209302FD4B}"/>
    <dgm:cxn modelId="{EDBCCED2-FCDC-4B81-A20F-2ABF1D3ABCDC}" srcId="{2DFBAF8B-0F90-4AE4-803F-88B5513C1F8E}" destId="{64D013F8-E41B-4B73-88FB-E75DEC6C17F3}" srcOrd="2" destOrd="0" parTransId="{D8F84020-F93C-4FFE-92C9-C9716E1E2532}" sibTransId="{48F51A94-0599-45E8-8497-B6D8242CE0A1}"/>
    <dgm:cxn modelId="{F5CE74C2-9D3E-4122-8525-1DA5F41C3C21}" type="presOf" srcId="{47F1C66F-F381-40A8-97FB-4986C930B3F7}" destId="{289705AF-E39F-4622-BF77-DCEA76FBB8D4}" srcOrd="1" destOrd="0" presId="urn:microsoft.com/office/officeart/2005/8/layout/hList7"/>
    <dgm:cxn modelId="{1AB6DE2C-8B20-4B47-9B7A-7CCE5A108F1D}" type="presOf" srcId="{47F1C66F-F381-40A8-97FB-4986C930B3F7}" destId="{191A200E-E348-4EDA-8007-2A775FD6FA26}" srcOrd="0" destOrd="0" presId="urn:microsoft.com/office/officeart/2005/8/layout/hList7"/>
    <dgm:cxn modelId="{0A63FB8E-A71C-47EE-A44A-C1DCB2E79FEA}" type="presOf" srcId="{2DFBAF8B-0F90-4AE4-803F-88B5513C1F8E}" destId="{7D16ED8E-028B-44E3-96B7-41FAD790A0CD}" srcOrd="0" destOrd="0" presId="urn:microsoft.com/office/officeart/2005/8/layout/hList7"/>
    <dgm:cxn modelId="{FE9A8C31-7EF3-44B6-ADC4-01CC77422FB6}" type="presParOf" srcId="{7D16ED8E-028B-44E3-96B7-41FAD790A0CD}" destId="{F5A87D39-11BB-4F32-8243-B902B04EF7C5}" srcOrd="0" destOrd="0" presId="urn:microsoft.com/office/officeart/2005/8/layout/hList7"/>
    <dgm:cxn modelId="{1E485CC8-281F-42FF-A5EB-DBF327512DD2}" type="presParOf" srcId="{7D16ED8E-028B-44E3-96B7-41FAD790A0CD}" destId="{E94E6273-9B6E-44BD-B456-10E23A817B7A}" srcOrd="1" destOrd="0" presId="urn:microsoft.com/office/officeart/2005/8/layout/hList7"/>
    <dgm:cxn modelId="{8375E2B3-022F-4081-912F-C20D59920943}" type="presParOf" srcId="{E94E6273-9B6E-44BD-B456-10E23A817B7A}" destId="{73EF0737-8BBB-4DC3-AB9C-666DBBFB4CC0}" srcOrd="0" destOrd="0" presId="urn:microsoft.com/office/officeart/2005/8/layout/hList7"/>
    <dgm:cxn modelId="{1C340F60-32F3-4FAD-9137-7315CBA1B688}" type="presParOf" srcId="{73EF0737-8BBB-4DC3-AB9C-666DBBFB4CC0}" destId="{191A200E-E348-4EDA-8007-2A775FD6FA26}" srcOrd="0" destOrd="0" presId="urn:microsoft.com/office/officeart/2005/8/layout/hList7"/>
    <dgm:cxn modelId="{6FDCFE9D-4DBA-46E7-A3C3-0EA5E403D616}" type="presParOf" srcId="{73EF0737-8BBB-4DC3-AB9C-666DBBFB4CC0}" destId="{289705AF-E39F-4622-BF77-DCEA76FBB8D4}" srcOrd="1" destOrd="0" presId="urn:microsoft.com/office/officeart/2005/8/layout/hList7"/>
    <dgm:cxn modelId="{C4B5898C-A917-46B0-B91F-34AB43A3BF60}" type="presParOf" srcId="{73EF0737-8BBB-4DC3-AB9C-666DBBFB4CC0}" destId="{F338012F-086C-4A56-8277-16E3AC0A4E28}" srcOrd="2" destOrd="0" presId="urn:microsoft.com/office/officeart/2005/8/layout/hList7"/>
    <dgm:cxn modelId="{4A9259EA-6E43-4EB6-9D7C-374197F4D18D}" type="presParOf" srcId="{73EF0737-8BBB-4DC3-AB9C-666DBBFB4CC0}" destId="{16651C39-9F00-4232-A894-B21FB10617A7}" srcOrd="3" destOrd="0" presId="urn:microsoft.com/office/officeart/2005/8/layout/hList7"/>
    <dgm:cxn modelId="{5032110A-8242-4449-8D84-554A81C3BAA2}" type="presParOf" srcId="{E94E6273-9B6E-44BD-B456-10E23A817B7A}" destId="{04CDA1E3-B4AA-4F4D-9F4E-80C931460347}" srcOrd="1" destOrd="0" presId="urn:microsoft.com/office/officeart/2005/8/layout/hList7"/>
    <dgm:cxn modelId="{745F0D45-6AE6-468C-9787-212D3E15A3CD}" type="presParOf" srcId="{E94E6273-9B6E-44BD-B456-10E23A817B7A}" destId="{E64E84F5-1B8D-4DA3-8C39-CFC850161420}" srcOrd="2" destOrd="0" presId="urn:microsoft.com/office/officeart/2005/8/layout/hList7"/>
    <dgm:cxn modelId="{7C981340-F384-4FAE-BE88-B85E0AAD4595}" type="presParOf" srcId="{E64E84F5-1B8D-4DA3-8C39-CFC850161420}" destId="{B4119866-3B31-4FAD-9969-A153E74B9441}" srcOrd="0" destOrd="0" presId="urn:microsoft.com/office/officeart/2005/8/layout/hList7"/>
    <dgm:cxn modelId="{0D925454-15B5-4252-93AE-0E1C06A6A283}" type="presParOf" srcId="{E64E84F5-1B8D-4DA3-8C39-CFC850161420}" destId="{8807C63F-484E-47E1-B3D9-3C86C0B97109}" srcOrd="1" destOrd="0" presId="urn:microsoft.com/office/officeart/2005/8/layout/hList7"/>
    <dgm:cxn modelId="{C307B4B5-2AB1-4881-B774-241407E15A85}" type="presParOf" srcId="{E64E84F5-1B8D-4DA3-8C39-CFC850161420}" destId="{125CB6DE-8E1B-4E8D-B445-2E134D8E0E79}" srcOrd="2" destOrd="0" presId="urn:microsoft.com/office/officeart/2005/8/layout/hList7"/>
    <dgm:cxn modelId="{14AAD453-90DA-446B-9E3F-B79669C0A7E0}" type="presParOf" srcId="{E64E84F5-1B8D-4DA3-8C39-CFC850161420}" destId="{6BBBEED8-406C-4E60-8120-926260E2C54D}" srcOrd="3" destOrd="0" presId="urn:microsoft.com/office/officeart/2005/8/layout/hList7"/>
    <dgm:cxn modelId="{F9700323-98F8-409E-AB2D-545FC2033C74}" type="presParOf" srcId="{E94E6273-9B6E-44BD-B456-10E23A817B7A}" destId="{6E73B45E-6A39-4D4B-92F6-8E2A2D653613}" srcOrd="3" destOrd="0" presId="urn:microsoft.com/office/officeart/2005/8/layout/hList7"/>
    <dgm:cxn modelId="{8D6ABB63-E7FA-4502-8553-9C71EC5E4FA0}" type="presParOf" srcId="{E94E6273-9B6E-44BD-B456-10E23A817B7A}" destId="{C539A2C5-D232-40AC-A914-1EC62A0019B8}" srcOrd="4" destOrd="0" presId="urn:microsoft.com/office/officeart/2005/8/layout/hList7"/>
    <dgm:cxn modelId="{D0CA67EC-37BF-4E8B-A90B-DA7B364128C7}" type="presParOf" srcId="{C539A2C5-D232-40AC-A914-1EC62A0019B8}" destId="{997ED3E2-D946-47DE-AFD2-9B1DFD8C0AE1}" srcOrd="0" destOrd="0" presId="urn:microsoft.com/office/officeart/2005/8/layout/hList7"/>
    <dgm:cxn modelId="{FBF29D52-8EDE-4A0F-AC1E-381F10850DC4}" type="presParOf" srcId="{C539A2C5-D232-40AC-A914-1EC62A0019B8}" destId="{222BB942-08F6-42BE-8769-A554F7A413F3}" srcOrd="1" destOrd="0" presId="urn:microsoft.com/office/officeart/2005/8/layout/hList7"/>
    <dgm:cxn modelId="{476AA6B4-759E-4225-9DB7-647E3D2A48C9}" type="presParOf" srcId="{C539A2C5-D232-40AC-A914-1EC62A0019B8}" destId="{D58A2B0A-6798-40D2-8263-7ABB4BB96C36}" srcOrd="2" destOrd="0" presId="urn:microsoft.com/office/officeart/2005/8/layout/hList7"/>
    <dgm:cxn modelId="{D3EB6C89-B90C-47C6-B827-2AEAE453595E}" type="presParOf" srcId="{C539A2C5-D232-40AC-A914-1EC62A0019B8}" destId="{7E820F01-27DC-453A-8B84-D4E3D889525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0BF962-1CE2-4F5B-A252-CC3570E7FB23}" type="doc">
      <dgm:prSet loTypeId="urn:microsoft.com/office/officeart/2005/8/layout/pList2" loCatId="list" qsTypeId="urn:microsoft.com/office/officeart/2005/8/quickstyle/simple1" qsCatId="simple" csTypeId="urn:microsoft.com/office/officeart/2005/8/colors/accent1_1" csCatId="accent1" phldr="1"/>
      <dgm:spPr/>
    </dgm:pt>
    <dgm:pt modelId="{B5350980-EEB5-4E5A-8344-5F6D534EDE34}">
      <dgm:prSet phldrT="[Texto]" custT="1"/>
      <dgm:spPr/>
      <dgm:t>
        <a:bodyPr/>
        <a:lstStyle/>
        <a:p>
          <a:r>
            <a:rPr lang="es-AR" sz="2000" b="1" dirty="0" smtClean="0"/>
            <a:t>la realidad se presenta  expuesta a que el ser humano la “construya” de nuevo.</a:t>
          </a:r>
        </a:p>
        <a:p>
          <a:r>
            <a:rPr lang="es-AR" sz="2000" b="1" dirty="0" smtClean="0"/>
            <a:t>la reconfigure de acuerdo a su propio criterio</a:t>
          </a:r>
          <a:r>
            <a:rPr lang="es-AR" sz="1800" dirty="0" smtClean="0"/>
            <a:t>. </a:t>
          </a:r>
          <a:endParaRPr lang="en-US" sz="1800" dirty="0"/>
        </a:p>
      </dgm:t>
    </dgm:pt>
    <dgm:pt modelId="{3390CA4C-38AD-40E8-8CDE-9AD4B74135D0}" type="parTrans" cxnId="{72506BA1-DFB0-492F-957A-20D1FAB48106}">
      <dgm:prSet/>
      <dgm:spPr/>
      <dgm:t>
        <a:bodyPr/>
        <a:lstStyle/>
        <a:p>
          <a:endParaRPr lang="en-US"/>
        </a:p>
      </dgm:t>
    </dgm:pt>
    <dgm:pt modelId="{5DC4DB94-F312-4FD0-A1F4-6EB0CD02958A}" type="sibTrans" cxnId="{72506BA1-DFB0-492F-957A-20D1FAB48106}">
      <dgm:prSet/>
      <dgm:spPr/>
      <dgm:t>
        <a:bodyPr/>
        <a:lstStyle/>
        <a:p>
          <a:endParaRPr lang="en-US"/>
        </a:p>
      </dgm:t>
    </dgm:pt>
    <dgm:pt modelId="{8EBB6169-6F13-48BF-9C26-2DFFCA59E496}">
      <dgm:prSet phldrT="[Texto]" custT="1"/>
      <dgm:spPr/>
      <dgm:t>
        <a:bodyPr/>
        <a:lstStyle/>
        <a:p>
          <a:r>
            <a:rPr lang="es-AR" sz="1800" b="1" dirty="0" smtClean="0"/>
            <a:t>las normas y estructuras sociales, políticas, jurídicas y espirituales pueden ser </a:t>
          </a:r>
          <a:r>
            <a:rPr lang="es-AR" sz="1800" b="1" dirty="0" err="1" smtClean="0"/>
            <a:t>deconstruidas</a:t>
          </a:r>
          <a:r>
            <a:rPr lang="es-AR" sz="1800" b="1" dirty="0" smtClean="0"/>
            <a:t> y reconstruidas a voluntad, según las transformaciones sociales del momento</a:t>
          </a:r>
          <a:r>
            <a:rPr lang="es-AR" sz="1700" b="1" dirty="0" smtClean="0"/>
            <a:t>. </a:t>
          </a:r>
          <a:endParaRPr lang="en-US" sz="1700" b="1" dirty="0"/>
        </a:p>
      </dgm:t>
    </dgm:pt>
    <dgm:pt modelId="{EEFF4C23-61EF-4039-A800-98450F00964E}" type="parTrans" cxnId="{CF8FA6F7-CBEA-4F94-A868-16782F7D7FA6}">
      <dgm:prSet/>
      <dgm:spPr/>
      <dgm:t>
        <a:bodyPr/>
        <a:lstStyle/>
        <a:p>
          <a:endParaRPr lang="en-US"/>
        </a:p>
      </dgm:t>
    </dgm:pt>
    <dgm:pt modelId="{EEEDD205-AA1D-46F0-91B5-9E43E4AAC047}" type="sibTrans" cxnId="{CF8FA6F7-CBEA-4F94-A868-16782F7D7FA6}">
      <dgm:prSet/>
      <dgm:spPr/>
      <dgm:t>
        <a:bodyPr/>
        <a:lstStyle/>
        <a:p>
          <a:endParaRPr lang="en-US"/>
        </a:p>
      </dgm:t>
    </dgm:pt>
    <dgm:pt modelId="{35181266-CD15-4739-AF1A-7DCDFF432764}">
      <dgm:prSet phldrT="[Texto]" custT="1"/>
      <dgm:spPr/>
      <dgm:t>
        <a:bodyPr/>
        <a:lstStyle/>
        <a:p>
          <a:r>
            <a:rPr lang="es-AR" sz="1800" b="1" dirty="0" smtClean="0"/>
            <a:t>La ética mundial que el posmodernismo propone exalta la soberanía arbitraria del individuo y su derecho a generar valores en todo ámbito de la vida</a:t>
          </a:r>
          <a:r>
            <a:rPr lang="es-AR" sz="1800" dirty="0" smtClean="0"/>
            <a:t>. </a:t>
          </a:r>
        </a:p>
        <a:p>
          <a:r>
            <a:rPr lang="es-AR" sz="1800" b="1" dirty="0" smtClean="0"/>
            <a:t>Tiene consecuencias desafiantes para el humanismo tradicional y Cristiano</a:t>
          </a:r>
          <a:r>
            <a:rPr lang="es-AR" sz="1600" dirty="0" smtClean="0"/>
            <a:t> </a:t>
          </a:r>
          <a:endParaRPr lang="en-US" sz="1600" dirty="0"/>
        </a:p>
      </dgm:t>
    </dgm:pt>
    <dgm:pt modelId="{3691E636-4427-4069-BB03-5BB0F040D5AC}" type="parTrans" cxnId="{E8B7C18A-67E0-4F1E-B599-510BEB30F824}">
      <dgm:prSet/>
      <dgm:spPr/>
      <dgm:t>
        <a:bodyPr/>
        <a:lstStyle/>
        <a:p>
          <a:endParaRPr lang="en-US"/>
        </a:p>
      </dgm:t>
    </dgm:pt>
    <dgm:pt modelId="{E36006C5-4BC4-438E-9AAE-458B0C9AE175}" type="sibTrans" cxnId="{E8B7C18A-67E0-4F1E-B599-510BEB30F824}">
      <dgm:prSet/>
      <dgm:spPr/>
      <dgm:t>
        <a:bodyPr/>
        <a:lstStyle/>
        <a:p>
          <a:endParaRPr lang="en-US"/>
        </a:p>
      </dgm:t>
    </dgm:pt>
    <dgm:pt modelId="{D1B2F80D-9DAE-4212-ABC2-AA521D77C014}" type="pres">
      <dgm:prSet presAssocID="{1C0BF962-1CE2-4F5B-A252-CC3570E7FB23}" presName="Name0" presStyleCnt="0">
        <dgm:presLayoutVars>
          <dgm:dir/>
          <dgm:resizeHandles val="exact"/>
        </dgm:presLayoutVars>
      </dgm:prSet>
      <dgm:spPr/>
    </dgm:pt>
    <dgm:pt modelId="{1C773B7D-4153-45DF-9F60-81BCE5CCB20D}" type="pres">
      <dgm:prSet presAssocID="{1C0BF962-1CE2-4F5B-A252-CC3570E7FB23}" presName="bkgdShp" presStyleLbl="alignAccFollowNode1" presStyleIdx="0" presStyleCnt="1" custLinFactNeighborX="-388" custLinFactNeighborY="-465"/>
      <dgm:spPr/>
    </dgm:pt>
    <dgm:pt modelId="{8A7CF1C0-D240-4D35-B247-E2E36B166D6D}" type="pres">
      <dgm:prSet presAssocID="{1C0BF962-1CE2-4F5B-A252-CC3570E7FB23}" presName="linComp" presStyleCnt="0"/>
      <dgm:spPr/>
    </dgm:pt>
    <dgm:pt modelId="{6247E567-A6A8-42BD-9BD9-1CB23F031BCD}" type="pres">
      <dgm:prSet presAssocID="{B5350980-EEB5-4E5A-8344-5F6D534EDE34}" presName="compNode" presStyleCnt="0"/>
      <dgm:spPr/>
    </dgm:pt>
    <dgm:pt modelId="{1DD4CA2E-B86F-4A74-85AC-07920CC6460A}" type="pres">
      <dgm:prSet presAssocID="{B5350980-EEB5-4E5A-8344-5F6D534EDE34}" presName="node" presStyleLbl="node1" presStyleIdx="0" presStyleCnt="3" custScaleX="85226" custScaleY="127964" custLinFactNeighborX="-13" custLinFactNeighborY="-73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1678F8-0053-4E27-A3D1-6FF415B925FD}" type="pres">
      <dgm:prSet presAssocID="{B5350980-EEB5-4E5A-8344-5F6D534EDE34}" presName="invisiNode" presStyleLbl="node1" presStyleIdx="0" presStyleCnt="3"/>
      <dgm:spPr/>
    </dgm:pt>
    <dgm:pt modelId="{3E039E4A-5D7F-4637-AACD-32EC20CA338D}" type="pres">
      <dgm:prSet presAssocID="{B5350980-EEB5-4E5A-8344-5F6D534EDE34}" presName="imagNode" presStyleLbl="fgImgPlace1" presStyleIdx="0" presStyleCnt="3" custScaleX="62815" custScaleY="59805" custLinFactNeighborX="-491" custLinFactNeighborY="-1064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162FB02-5FAC-42CC-A79F-F6C122CC5FC0}" type="pres">
      <dgm:prSet presAssocID="{5DC4DB94-F312-4FD0-A1F4-6EB0CD02958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AB2B614-BC8F-48CB-975B-92E0D5BFF3C4}" type="pres">
      <dgm:prSet presAssocID="{8EBB6169-6F13-48BF-9C26-2DFFCA59E496}" presName="compNode" presStyleCnt="0"/>
      <dgm:spPr/>
    </dgm:pt>
    <dgm:pt modelId="{1C37AAA5-2FB1-4CCF-BE21-436865C53D1B}" type="pres">
      <dgm:prSet presAssocID="{8EBB6169-6F13-48BF-9C26-2DFFCA59E496}" presName="node" presStyleLbl="node1" presStyleIdx="1" presStyleCnt="3" custScaleX="90914" custScaleY="129711" custLinFactNeighborX="-1898" custLinFactNeighborY="-5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3DB84-D1F0-4159-9750-C3099FEE7401}" type="pres">
      <dgm:prSet presAssocID="{8EBB6169-6F13-48BF-9C26-2DFFCA59E496}" presName="invisiNode" presStyleLbl="node1" presStyleIdx="1" presStyleCnt="3"/>
      <dgm:spPr/>
    </dgm:pt>
    <dgm:pt modelId="{A4665F8D-D1D5-49A5-A4CC-10AE5F526ACD}" type="pres">
      <dgm:prSet presAssocID="{8EBB6169-6F13-48BF-9C26-2DFFCA59E496}" presName="imagNode" presStyleLbl="fgImgPlace1" presStyleIdx="1" presStyleCnt="3" custScaleX="73223" custScaleY="57291" custLinFactNeighborX="-1485" custLinFactNeighborY="-1004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B540CAC-7EDA-4D6A-ACA7-81498D34DEBA}" type="pres">
      <dgm:prSet presAssocID="{EEEDD205-AA1D-46F0-91B5-9E43E4AAC04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0A35503-9252-412D-897A-F57A67E07F9D}" type="pres">
      <dgm:prSet presAssocID="{35181266-CD15-4739-AF1A-7DCDFF432764}" presName="compNode" presStyleCnt="0"/>
      <dgm:spPr/>
    </dgm:pt>
    <dgm:pt modelId="{516647DE-F07F-413D-B663-A27DEC32A29D}" type="pres">
      <dgm:prSet presAssocID="{35181266-CD15-4739-AF1A-7DCDFF432764}" presName="node" presStyleLbl="node1" presStyleIdx="2" presStyleCnt="3" custScaleX="98446" custScaleY="124732" custLinFactNeighborX="-958" custLinFactNeighborY="-83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2EA97-A77E-4397-9825-D5F127A18143}" type="pres">
      <dgm:prSet presAssocID="{35181266-CD15-4739-AF1A-7DCDFF432764}" presName="invisiNode" presStyleLbl="node1" presStyleIdx="2" presStyleCnt="3"/>
      <dgm:spPr/>
    </dgm:pt>
    <dgm:pt modelId="{AE379D4D-087B-4404-96BC-CC2E6F556EFE}" type="pres">
      <dgm:prSet presAssocID="{35181266-CD15-4739-AF1A-7DCDFF432764}" presName="imagNode" presStyleLbl="fgImgPlace1" presStyleIdx="2" presStyleCnt="3" custScaleX="69446" custScaleY="58122" custLinFactNeighborX="-3416" custLinFactNeighborY="-1062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2506BA1-DFB0-492F-957A-20D1FAB48106}" srcId="{1C0BF962-1CE2-4F5B-A252-CC3570E7FB23}" destId="{B5350980-EEB5-4E5A-8344-5F6D534EDE34}" srcOrd="0" destOrd="0" parTransId="{3390CA4C-38AD-40E8-8CDE-9AD4B74135D0}" sibTransId="{5DC4DB94-F312-4FD0-A1F4-6EB0CD02958A}"/>
    <dgm:cxn modelId="{94C90A0E-B2A1-462D-90A5-EDE95AA39CE0}" type="presOf" srcId="{B5350980-EEB5-4E5A-8344-5F6D534EDE34}" destId="{1DD4CA2E-B86F-4A74-85AC-07920CC6460A}" srcOrd="0" destOrd="0" presId="urn:microsoft.com/office/officeart/2005/8/layout/pList2"/>
    <dgm:cxn modelId="{E8B7C18A-67E0-4F1E-B599-510BEB30F824}" srcId="{1C0BF962-1CE2-4F5B-A252-CC3570E7FB23}" destId="{35181266-CD15-4739-AF1A-7DCDFF432764}" srcOrd="2" destOrd="0" parTransId="{3691E636-4427-4069-BB03-5BB0F040D5AC}" sibTransId="{E36006C5-4BC4-438E-9AAE-458B0C9AE175}"/>
    <dgm:cxn modelId="{10805EEF-F5B3-49C1-8B73-403080E636A9}" type="presOf" srcId="{35181266-CD15-4739-AF1A-7DCDFF432764}" destId="{516647DE-F07F-413D-B663-A27DEC32A29D}" srcOrd="0" destOrd="0" presId="urn:microsoft.com/office/officeart/2005/8/layout/pList2"/>
    <dgm:cxn modelId="{32B585AF-1E07-4003-88FB-ED824C88B95D}" type="presOf" srcId="{8EBB6169-6F13-48BF-9C26-2DFFCA59E496}" destId="{1C37AAA5-2FB1-4CCF-BE21-436865C53D1B}" srcOrd="0" destOrd="0" presId="urn:microsoft.com/office/officeart/2005/8/layout/pList2"/>
    <dgm:cxn modelId="{B75B2FB6-448C-426B-BBCA-A411EDCF5328}" type="presOf" srcId="{5DC4DB94-F312-4FD0-A1F4-6EB0CD02958A}" destId="{9162FB02-5FAC-42CC-A79F-F6C122CC5FC0}" srcOrd="0" destOrd="0" presId="urn:microsoft.com/office/officeart/2005/8/layout/pList2"/>
    <dgm:cxn modelId="{5CF6B136-D748-4EB9-B705-57AE8A94900B}" type="presOf" srcId="{1C0BF962-1CE2-4F5B-A252-CC3570E7FB23}" destId="{D1B2F80D-9DAE-4212-ABC2-AA521D77C014}" srcOrd="0" destOrd="0" presId="urn:microsoft.com/office/officeart/2005/8/layout/pList2"/>
    <dgm:cxn modelId="{CF8FA6F7-CBEA-4F94-A868-16782F7D7FA6}" srcId="{1C0BF962-1CE2-4F5B-A252-CC3570E7FB23}" destId="{8EBB6169-6F13-48BF-9C26-2DFFCA59E496}" srcOrd="1" destOrd="0" parTransId="{EEFF4C23-61EF-4039-A800-98450F00964E}" sibTransId="{EEEDD205-AA1D-46F0-91B5-9E43E4AAC047}"/>
    <dgm:cxn modelId="{19E0FEC4-FCB4-4F2A-BD21-64ADC438B279}" type="presOf" srcId="{EEEDD205-AA1D-46F0-91B5-9E43E4AAC047}" destId="{0B540CAC-7EDA-4D6A-ACA7-81498D34DEBA}" srcOrd="0" destOrd="0" presId="urn:microsoft.com/office/officeart/2005/8/layout/pList2"/>
    <dgm:cxn modelId="{2F588AC9-4444-44C1-9208-D6DF242288D2}" type="presParOf" srcId="{D1B2F80D-9DAE-4212-ABC2-AA521D77C014}" destId="{1C773B7D-4153-45DF-9F60-81BCE5CCB20D}" srcOrd="0" destOrd="0" presId="urn:microsoft.com/office/officeart/2005/8/layout/pList2"/>
    <dgm:cxn modelId="{ABC2442D-FA67-4BAA-8835-2853D25A744B}" type="presParOf" srcId="{D1B2F80D-9DAE-4212-ABC2-AA521D77C014}" destId="{8A7CF1C0-D240-4D35-B247-E2E36B166D6D}" srcOrd="1" destOrd="0" presId="urn:microsoft.com/office/officeart/2005/8/layout/pList2"/>
    <dgm:cxn modelId="{AFF1C0ED-07C2-4E01-A18F-8A1E52C22C05}" type="presParOf" srcId="{8A7CF1C0-D240-4D35-B247-E2E36B166D6D}" destId="{6247E567-A6A8-42BD-9BD9-1CB23F031BCD}" srcOrd="0" destOrd="0" presId="urn:microsoft.com/office/officeart/2005/8/layout/pList2"/>
    <dgm:cxn modelId="{6BF72F2A-A104-4FC2-8744-E10C1C283008}" type="presParOf" srcId="{6247E567-A6A8-42BD-9BD9-1CB23F031BCD}" destId="{1DD4CA2E-B86F-4A74-85AC-07920CC6460A}" srcOrd="0" destOrd="0" presId="urn:microsoft.com/office/officeart/2005/8/layout/pList2"/>
    <dgm:cxn modelId="{E7972D43-FC4F-4CAC-9988-E3D2AA026CC7}" type="presParOf" srcId="{6247E567-A6A8-42BD-9BD9-1CB23F031BCD}" destId="{911678F8-0053-4E27-A3D1-6FF415B925FD}" srcOrd="1" destOrd="0" presId="urn:microsoft.com/office/officeart/2005/8/layout/pList2"/>
    <dgm:cxn modelId="{7A1B69A2-59F7-4890-9819-A710E719DA55}" type="presParOf" srcId="{6247E567-A6A8-42BD-9BD9-1CB23F031BCD}" destId="{3E039E4A-5D7F-4637-AACD-32EC20CA338D}" srcOrd="2" destOrd="0" presId="urn:microsoft.com/office/officeart/2005/8/layout/pList2"/>
    <dgm:cxn modelId="{6D5F8B47-5D37-4347-BC2D-02098A2AA4E3}" type="presParOf" srcId="{8A7CF1C0-D240-4D35-B247-E2E36B166D6D}" destId="{9162FB02-5FAC-42CC-A79F-F6C122CC5FC0}" srcOrd="1" destOrd="0" presId="urn:microsoft.com/office/officeart/2005/8/layout/pList2"/>
    <dgm:cxn modelId="{6E275E2F-D1E4-4D7C-BC78-6372C90FC46D}" type="presParOf" srcId="{8A7CF1C0-D240-4D35-B247-E2E36B166D6D}" destId="{EAB2B614-BC8F-48CB-975B-92E0D5BFF3C4}" srcOrd="2" destOrd="0" presId="urn:microsoft.com/office/officeart/2005/8/layout/pList2"/>
    <dgm:cxn modelId="{1EF8F56B-76EF-4D7B-9307-AFF5600A3E8D}" type="presParOf" srcId="{EAB2B614-BC8F-48CB-975B-92E0D5BFF3C4}" destId="{1C37AAA5-2FB1-4CCF-BE21-436865C53D1B}" srcOrd="0" destOrd="0" presId="urn:microsoft.com/office/officeart/2005/8/layout/pList2"/>
    <dgm:cxn modelId="{B2837D13-0B05-45C7-84E2-2750C16CE51B}" type="presParOf" srcId="{EAB2B614-BC8F-48CB-975B-92E0D5BFF3C4}" destId="{6F83DB84-D1F0-4159-9750-C3099FEE7401}" srcOrd="1" destOrd="0" presId="urn:microsoft.com/office/officeart/2005/8/layout/pList2"/>
    <dgm:cxn modelId="{B0ADABF0-A1C1-42BB-A329-16F243A13DA0}" type="presParOf" srcId="{EAB2B614-BC8F-48CB-975B-92E0D5BFF3C4}" destId="{A4665F8D-D1D5-49A5-A4CC-10AE5F526ACD}" srcOrd="2" destOrd="0" presId="urn:microsoft.com/office/officeart/2005/8/layout/pList2"/>
    <dgm:cxn modelId="{440B11A8-EE8D-4E5F-A47E-ABBF35B4814E}" type="presParOf" srcId="{8A7CF1C0-D240-4D35-B247-E2E36B166D6D}" destId="{0B540CAC-7EDA-4D6A-ACA7-81498D34DEBA}" srcOrd="3" destOrd="0" presId="urn:microsoft.com/office/officeart/2005/8/layout/pList2"/>
    <dgm:cxn modelId="{2C24F2BE-F343-4C06-8BAB-158F056E704F}" type="presParOf" srcId="{8A7CF1C0-D240-4D35-B247-E2E36B166D6D}" destId="{C0A35503-9252-412D-897A-F57A67E07F9D}" srcOrd="4" destOrd="0" presId="urn:microsoft.com/office/officeart/2005/8/layout/pList2"/>
    <dgm:cxn modelId="{7A051770-4C11-40E6-B807-61B4B6033007}" type="presParOf" srcId="{C0A35503-9252-412D-897A-F57A67E07F9D}" destId="{516647DE-F07F-413D-B663-A27DEC32A29D}" srcOrd="0" destOrd="0" presId="urn:microsoft.com/office/officeart/2005/8/layout/pList2"/>
    <dgm:cxn modelId="{CD4A6B09-6D51-49BE-ADCB-5DDDEC5D61A4}" type="presParOf" srcId="{C0A35503-9252-412D-897A-F57A67E07F9D}" destId="{D742EA97-A77E-4397-9825-D5F127A18143}" srcOrd="1" destOrd="0" presId="urn:microsoft.com/office/officeart/2005/8/layout/pList2"/>
    <dgm:cxn modelId="{B876ABD0-2406-4575-875E-F72E4BB95866}" type="presParOf" srcId="{C0A35503-9252-412D-897A-F57A67E07F9D}" destId="{AE379D4D-087B-4404-96BC-CC2E6F556EF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0073C7-CD28-4FC0-8C57-F8906BBBFE44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3F3811-8A70-4B32-95F2-33A16CDF10CE}">
      <dgm:prSet phldrT="[Texto]"/>
      <dgm:spPr/>
      <dgm:t>
        <a:bodyPr/>
        <a:lstStyle/>
        <a:p>
          <a:r>
            <a:rPr lang="es-PR" b="1" dirty="0" smtClean="0">
              <a:solidFill>
                <a:schemeClr val="accent5">
                  <a:lumMod val="50000"/>
                </a:schemeClr>
              </a:solidFill>
            </a:rPr>
            <a:t>Naturaleza </a:t>
          </a:r>
          <a:endParaRPr lang="en-US" b="1" dirty="0">
            <a:solidFill>
              <a:schemeClr val="accent5">
                <a:lumMod val="50000"/>
              </a:schemeClr>
            </a:solidFill>
          </a:endParaRPr>
        </a:p>
      </dgm:t>
    </dgm:pt>
    <dgm:pt modelId="{DEC45ECF-D8DE-4C8E-B502-F17F8A6B1209}" type="parTrans" cxnId="{B31BCEFE-36AA-4DB6-81EB-D3552EFC8914}">
      <dgm:prSet/>
      <dgm:spPr/>
      <dgm:t>
        <a:bodyPr/>
        <a:lstStyle/>
        <a:p>
          <a:endParaRPr lang="en-US"/>
        </a:p>
      </dgm:t>
    </dgm:pt>
    <dgm:pt modelId="{E385D473-A775-47F0-8E56-EDD173074A0F}" type="sibTrans" cxnId="{B31BCEFE-36AA-4DB6-81EB-D3552EFC8914}">
      <dgm:prSet/>
      <dgm:spPr/>
      <dgm:t>
        <a:bodyPr/>
        <a:lstStyle/>
        <a:p>
          <a:endParaRPr lang="en-US"/>
        </a:p>
      </dgm:t>
    </dgm:pt>
    <dgm:pt modelId="{F4429C80-DC82-409A-8DA0-42D4B891738B}">
      <dgm:prSet phldrT="[Texto]" custT="1"/>
      <dgm:spPr/>
      <dgm:t>
        <a:bodyPr/>
        <a:lstStyle/>
        <a:p>
          <a:r>
            <a:rPr lang="es-PR" sz="1800" b="1" dirty="0" smtClean="0">
              <a:solidFill>
                <a:schemeClr val="accent1">
                  <a:lumMod val="75000"/>
                </a:schemeClr>
              </a:solidFill>
            </a:rPr>
            <a:t>Lo corpóreo no indica norma o verdad ética o relación al cuerpo como un bien personal</a:t>
          </a:r>
          <a:endParaRPr lang="en-US" sz="1800" b="1" dirty="0">
            <a:solidFill>
              <a:schemeClr val="accent1">
                <a:lumMod val="75000"/>
              </a:schemeClr>
            </a:solidFill>
          </a:endParaRPr>
        </a:p>
      </dgm:t>
    </dgm:pt>
    <dgm:pt modelId="{57577DF7-53EC-4467-8A21-BB15896B9E89}" type="parTrans" cxnId="{E4B84A9B-58B8-4F57-9B2C-82FAD3B4D689}">
      <dgm:prSet/>
      <dgm:spPr/>
      <dgm:t>
        <a:bodyPr/>
        <a:lstStyle/>
        <a:p>
          <a:endParaRPr lang="en-US"/>
        </a:p>
      </dgm:t>
    </dgm:pt>
    <dgm:pt modelId="{47081E56-AB26-4F8E-8314-B57D0C797185}" type="sibTrans" cxnId="{E4B84A9B-58B8-4F57-9B2C-82FAD3B4D689}">
      <dgm:prSet/>
      <dgm:spPr/>
      <dgm:t>
        <a:bodyPr/>
        <a:lstStyle/>
        <a:p>
          <a:endParaRPr lang="en-US"/>
        </a:p>
      </dgm:t>
    </dgm:pt>
    <dgm:pt modelId="{BCBFD3B5-318C-4003-9FB1-F4919257A5E8}">
      <dgm:prSet phldrT="[Texto]" custT="1"/>
      <dgm:spPr/>
      <dgm:t>
        <a:bodyPr/>
        <a:lstStyle/>
        <a:p>
          <a:r>
            <a:rPr lang="es-PR" sz="1800" b="1" dirty="0" smtClean="0">
              <a:solidFill>
                <a:schemeClr val="accent1">
                  <a:lumMod val="75000"/>
                </a:schemeClr>
              </a:solidFill>
            </a:rPr>
            <a:t>Las inclinaciones o impulsos corpóreos no se orientan hacia la plenitud de ser persona</a:t>
          </a:r>
          <a:endParaRPr lang="en-US" sz="1800" b="1" dirty="0">
            <a:solidFill>
              <a:schemeClr val="accent1">
                <a:lumMod val="75000"/>
              </a:schemeClr>
            </a:solidFill>
          </a:endParaRPr>
        </a:p>
      </dgm:t>
    </dgm:pt>
    <dgm:pt modelId="{B06D264F-51B2-4749-82DA-BE2789448465}" type="parTrans" cxnId="{4D57D426-D691-4716-9DF9-77C7DB1A066B}">
      <dgm:prSet/>
      <dgm:spPr/>
      <dgm:t>
        <a:bodyPr/>
        <a:lstStyle/>
        <a:p>
          <a:endParaRPr lang="en-US"/>
        </a:p>
      </dgm:t>
    </dgm:pt>
    <dgm:pt modelId="{30FF2C55-8545-4152-9F25-F1C7C3C82774}" type="sibTrans" cxnId="{4D57D426-D691-4716-9DF9-77C7DB1A066B}">
      <dgm:prSet/>
      <dgm:spPr/>
      <dgm:t>
        <a:bodyPr/>
        <a:lstStyle/>
        <a:p>
          <a:endParaRPr lang="en-US"/>
        </a:p>
      </dgm:t>
    </dgm:pt>
    <dgm:pt modelId="{8D41D992-ED2B-4367-A6A0-1247EC959267}">
      <dgm:prSet phldrT="[Texto]" custT="1"/>
      <dgm:spPr/>
      <dgm:t>
        <a:bodyPr/>
        <a:lstStyle/>
        <a:p>
          <a:r>
            <a:rPr lang="es-PR" sz="1800" b="1" dirty="0" smtClean="0">
              <a:solidFill>
                <a:schemeClr val="accent1">
                  <a:lumMod val="75000"/>
                </a:schemeClr>
              </a:solidFill>
            </a:rPr>
            <a:t>Reducido a lo biológico la naturaleza humana que explica el sexo pero lo separa  del genero y de la orientación sexual</a:t>
          </a:r>
          <a:endParaRPr lang="en-US" sz="1800" b="1" dirty="0">
            <a:solidFill>
              <a:schemeClr val="accent1">
                <a:lumMod val="75000"/>
              </a:schemeClr>
            </a:solidFill>
          </a:endParaRPr>
        </a:p>
      </dgm:t>
    </dgm:pt>
    <dgm:pt modelId="{AC369C11-7673-4992-9C79-E1422D1C6448}" type="parTrans" cxnId="{70945195-882F-497B-97F1-3DED722DCCB9}">
      <dgm:prSet/>
      <dgm:spPr/>
      <dgm:t>
        <a:bodyPr/>
        <a:lstStyle/>
        <a:p>
          <a:endParaRPr lang="en-US"/>
        </a:p>
      </dgm:t>
    </dgm:pt>
    <dgm:pt modelId="{75D2604F-15BC-4396-9409-608C80C78248}" type="sibTrans" cxnId="{70945195-882F-497B-97F1-3DED722DCCB9}">
      <dgm:prSet/>
      <dgm:spPr/>
      <dgm:t>
        <a:bodyPr/>
        <a:lstStyle/>
        <a:p>
          <a:endParaRPr lang="en-US"/>
        </a:p>
      </dgm:t>
    </dgm:pt>
    <dgm:pt modelId="{B7104E50-579E-43D6-96D4-8A7707092D0E}">
      <dgm:prSet phldrT="[Texto]"/>
      <dgm:spPr/>
      <dgm:t>
        <a:bodyPr/>
        <a:lstStyle/>
        <a:p>
          <a:r>
            <a:rPr lang="es-PR" b="1" dirty="0" smtClean="0">
              <a:solidFill>
                <a:srgbClr val="002060"/>
              </a:solidFill>
            </a:rPr>
            <a:t>Libertad individual</a:t>
          </a:r>
          <a:endParaRPr lang="en-US" b="1" dirty="0">
            <a:solidFill>
              <a:srgbClr val="002060"/>
            </a:solidFill>
          </a:endParaRPr>
        </a:p>
      </dgm:t>
    </dgm:pt>
    <dgm:pt modelId="{6F324AE8-FA75-469B-88A9-160F7CADDC30}" type="parTrans" cxnId="{50A57D7A-C2FE-4A3C-88CD-B8D7D6BCEE12}">
      <dgm:prSet/>
      <dgm:spPr/>
      <dgm:t>
        <a:bodyPr/>
        <a:lstStyle/>
        <a:p>
          <a:endParaRPr lang="en-US"/>
        </a:p>
      </dgm:t>
    </dgm:pt>
    <dgm:pt modelId="{0082DCC1-C447-490C-A9B2-57BE0121BE45}" type="sibTrans" cxnId="{50A57D7A-C2FE-4A3C-88CD-B8D7D6BCEE12}">
      <dgm:prSet/>
      <dgm:spPr/>
      <dgm:t>
        <a:bodyPr/>
        <a:lstStyle/>
        <a:p>
          <a:endParaRPr lang="en-US"/>
        </a:p>
      </dgm:t>
    </dgm:pt>
    <dgm:pt modelId="{677467E8-4410-433D-A5FF-91C73D9FABA4}">
      <dgm:prSet phldrT="[Texto]" custT="1"/>
      <dgm:spPr/>
      <dgm:t>
        <a:bodyPr/>
        <a:lstStyle/>
        <a:p>
          <a:r>
            <a:rPr lang="es-PR" sz="1800" b="1" dirty="0" smtClean="0">
              <a:solidFill>
                <a:srgbClr val="002060"/>
              </a:solidFill>
            </a:rPr>
            <a:t>En función de la iniciativa individual sin criterio obligatorio se privilegia el genero como construcción de la identidad</a:t>
          </a:r>
          <a:endParaRPr lang="en-US" sz="1800" b="1" dirty="0">
            <a:solidFill>
              <a:srgbClr val="002060"/>
            </a:solidFill>
          </a:endParaRPr>
        </a:p>
      </dgm:t>
    </dgm:pt>
    <dgm:pt modelId="{D8F61BAD-FB36-4176-8E83-8E431B2E33B3}" type="parTrans" cxnId="{585DB80F-D496-465B-892A-599592442320}">
      <dgm:prSet/>
      <dgm:spPr/>
      <dgm:t>
        <a:bodyPr/>
        <a:lstStyle/>
        <a:p>
          <a:endParaRPr lang="en-US"/>
        </a:p>
      </dgm:t>
    </dgm:pt>
    <dgm:pt modelId="{9432FF8D-1785-4C9A-BA23-FFA9C4DBD330}" type="sibTrans" cxnId="{585DB80F-D496-465B-892A-599592442320}">
      <dgm:prSet/>
      <dgm:spPr/>
      <dgm:t>
        <a:bodyPr/>
        <a:lstStyle/>
        <a:p>
          <a:endParaRPr lang="en-US"/>
        </a:p>
      </dgm:t>
    </dgm:pt>
    <dgm:pt modelId="{52E372A6-C172-4688-A21F-2A55C283A1E4}">
      <dgm:prSet phldrT="[Texto]" custT="1"/>
      <dgm:spPr/>
      <dgm:t>
        <a:bodyPr/>
        <a:lstStyle/>
        <a:p>
          <a:r>
            <a:rPr lang="es-PR" sz="1800" b="1" dirty="0" smtClean="0">
              <a:solidFill>
                <a:srgbClr val="002060"/>
              </a:solidFill>
            </a:rPr>
            <a:t>La libertad construye el significado moral  de la actividad humana</a:t>
          </a:r>
          <a:endParaRPr lang="en-US" sz="1500" b="1" dirty="0"/>
        </a:p>
      </dgm:t>
    </dgm:pt>
    <dgm:pt modelId="{2021C427-ADE0-43F8-BD70-C47385D2A1C5}" type="parTrans" cxnId="{51C940E4-BE76-45D5-9AB0-0CFB4FD5AACE}">
      <dgm:prSet/>
      <dgm:spPr/>
      <dgm:t>
        <a:bodyPr/>
        <a:lstStyle/>
        <a:p>
          <a:endParaRPr lang="en-US"/>
        </a:p>
      </dgm:t>
    </dgm:pt>
    <dgm:pt modelId="{B7AED7E7-AAFD-4D45-8D1F-90086ED56F96}" type="sibTrans" cxnId="{51C940E4-BE76-45D5-9AB0-0CFB4FD5AACE}">
      <dgm:prSet/>
      <dgm:spPr/>
      <dgm:t>
        <a:bodyPr/>
        <a:lstStyle/>
        <a:p>
          <a:endParaRPr lang="en-US"/>
        </a:p>
      </dgm:t>
    </dgm:pt>
    <dgm:pt modelId="{C881D942-F2C9-4D1B-94EA-2B35120BB94A}">
      <dgm:prSet phldrT="[Texto]" custT="1"/>
      <dgm:spPr/>
      <dgm:t>
        <a:bodyPr/>
        <a:lstStyle/>
        <a:p>
          <a:r>
            <a:rPr lang="es-PR" sz="1800" b="1" dirty="0" smtClean="0">
              <a:solidFill>
                <a:srgbClr val="002060"/>
              </a:solidFill>
            </a:rPr>
            <a:t>La libertad  deja de ser la auto-determinación acorde a lo que la razón revela sobre el bien propio de la humanidad</a:t>
          </a:r>
          <a:endParaRPr lang="en-US" sz="1800" b="1" dirty="0">
            <a:solidFill>
              <a:srgbClr val="002060"/>
            </a:solidFill>
          </a:endParaRPr>
        </a:p>
      </dgm:t>
    </dgm:pt>
    <dgm:pt modelId="{32265FA6-5B01-43A0-823E-DAA943CE8905}" type="parTrans" cxnId="{1DD7F6C7-283B-4F3C-BCCE-A7A34688A925}">
      <dgm:prSet/>
      <dgm:spPr/>
      <dgm:t>
        <a:bodyPr/>
        <a:lstStyle/>
        <a:p>
          <a:endParaRPr lang="en-US"/>
        </a:p>
      </dgm:t>
    </dgm:pt>
    <dgm:pt modelId="{5635260E-1636-4D4B-9D88-4D4644E3F0DF}" type="sibTrans" cxnId="{1DD7F6C7-283B-4F3C-BCCE-A7A34688A925}">
      <dgm:prSet/>
      <dgm:spPr/>
      <dgm:t>
        <a:bodyPr/>
        <a:lstStyle/>
        <a:p>
          <a:endParaRPr lang="en-US"/>
        </a:p>
      </dgm:t>
    </dgm:pt>
    <dgm:pt modelId="{B384251D-5119-4A94-B449-9D8C53C6173B}" type="pres">
      <dgm:prSet presAssocID="{710073C7-CD28-4FC0-8C57-F8906BBBFE44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1317EFF-A255-4C84-A23A-C8E86A294191}" type="pres">
      <dgm:prSet presAssocID="{503F3811-8A70-4B32-95F2-33A16CDF10CE}" presName="root" presStyleCnt="0">
        <dgm:presLayoutVars>
          <dgm:chMax/>
          <dgm:chPref/>
        </dgm:presLayoutVars>
      </dgm:prSet>
      <dgm:spPr/>
    </dgm:pt>
    <dgm:pt modelId="{33BBC2D9-7792-4F8C-A8A7-9DF21DB811FD}" type="pres">
      <dgm:prSet presAssocID="{503F3811-8A70-4B32-95F2-33A16CDF10CE}" presName="rootComposite" presStyleCnt="0">
        <dgm:presLayoutVars/>
      </dgm:prSet>
      <dgm:spPr/>
    </dgm:pt>
    <dgm:pt modelId="{5909B3F4-9A2F-4372-BADE-FB98A5FA81E1}" type="pres">
      <dgm:prSet presAssocID="{503F3811-8A70-4B32-95F2-33A16CDF10CE}" presName="ParentAccent" presStyleLbl="alignNode1" presStyleIdx="0" presStyleCnt="2"/>
      <dgm:spPr/>
    </dgm:pt>
    <dgm:pt modelId="{01A34423-81B7-4397-879E-BB12D4DF9608}" type="pres">
      <dgm:prSet presAssocID="{503F3811-8A70-4B32-95F2-33A16CDF10CE}" presName="ParentSmallAccent" presStyleLbl="fgAcc1" presStyleIdx="0" presStyleCnt="2"/>
      <dgm:spPr/>
    </dgm:pt>
    <dgm:pt modelId="{4BF24A76-DEDF-454D-8B93-BDD02AD8167D}" type="pres">
      <dgm:prSet presAssocID="{503F3811-8A70-4B32-95F2-33A16CDF10CE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DFEF4-9FD3-4E5A-8A85-B6187007D918}" type="pres">
      <dgm:prSet presAssocID="{503F3811-8A70-4B32-95F2-33A16CDF10CE}" presName="childShape" presStyleCnt="0">
        <dgm:presLayoutVars>
          <dgm:chMax val="0"/>
          <dgm:chPref val="0"/>
        </dgm:presLayoutVars>
      </dgm:prSet>
      <dgm:spPr/>
    </dgm:pt>
    <dgm:pt modelId="{7E481D02-1270-4101-9932-90B3A85FBFCB}" type="pres">
      <dgm:prSet presAssocID="{F4429C80-DC82-409A-8DA0-42D4B891738B}" presName="childComposite" presStyleCnt="0">
        <dgm:presLayoutVars>
          <dgm:chMax val="0"/>
          <dgm:chPref val="0"/>
        </dgm:presLayoutVars>
      </dgm:prSet>
      <dgm:spPr/>
    </dgm:pt>
    <dgm:pt modelId="{F6E72AE9-D004-47E1-8AC3-371C955B0619}" type="pres">
      <dgm:prSet presAssocID="{F4429C80-DC82-409A-8DA0-42D4B891738B}" presName="ChildAccent" presStyleLbl="solidFgAcc1" presStyleIdx="0" presStyleCnt="6"/>
      <dgm:spPr/>
    </dgm:pt>
    <dgm:pt modelId="{F0B67BBB-00CA-4603-99CF-9F32151E369F}" type="pres">
      <dgm:prSet presAssocID="{F4429C80-DC82-409A-8DA0-42D4B891738B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4249DB-D88E-4B43-B740-0D9DB65CD199}" type="pres">
      <dgm:prSet presAssocID="{BCBFD3B5-318C-4003-9FB1-F4919257A5E8}" presName="childComposite" presStyleCnt="0">
        <dgm:presLayoutVars>
          <dgm:chMax val="0"/>
          <dgm:chPref val="0"/>
        </dgm:presLayoutVars>
      </dgm:prSet>
      <dgm:spPr/>
    </dgm:pt>
    <dgm:pt modelId="{CAAA2F7E-7503-4DD3-A69F-D4663593995B}" type="pres">
      <dgm:prSet presAssocID="{BCBFD3B5-318C-4003-9FB1-F4919257A5E8}" presName="ChildAccent" presStyleLbl="solidFgAcc1" presStyleIdx="1" presStyleCnt="6"/>
      <dgm:spPr/>
    </dgm:pt>
    <dgm:pt modelId="{04B1B7A2-BE06-4B24-BBD7-9A4ACDA0CACD}" type="pres">
      <dgm:prSet presAssocID="{BCBFD3B5-318C-4003-9FB1-F4919257A5E8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B8055-C988-4856-9159-6D3363AC5BB2}" type="pres">
      <dgm:prSet presAssocID="{8D41D992-ED2B-4367-A6A0-1247EC959267}" presName="childComposite" presStyleCnt="0">
        <dgm:presLayoutVars>
          <dgm:chMax val="0"/>
          <dgm:chPref val="0"/>
        </dgm:presLayoutVars>
      </dgm:prSet>
      <dgm:spPr/>
    </dgm:pt>
    <dgm:pt modelId="{B0FAA6C6-209C-49A3-9649-E9A93421AFA7}" type="pres">
      <dgm:prSet presAssocID="{8D41D992-ED2B-4367-A6A0-1247EC959267}" presName="ChildAccent" presStyleLbl="solidFgAcc1" presStyleIdx="2" presStyleCnt="6"/>
      <dgm:spPr/>
    </dgm:pt>
    <dgm:pt modelId="{431C0C16-7E4E-4BC0-BE31-2889D89999F7}" type="pres">
      <dgm:prSet presAssocID="{8D41D992-ED2B-4367-A6A0-1247EC959267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0831E2-132D-4BF1-8D74-AE718A5AE21F}" type="pres">
      <dgm:prSet presAssocID="{B7104E50-579E-43D6-96D4-8A7707092D0E}" presName="root" presStyleCnt="0">
        <dgm:presLayoutVars>
          <dgm:chMax/>
          <dgm:chPref/>
        </dgm:presLayoutVars>
      </dgm:prSet>
      <dgm:spPr/>
    </dgm:pt>
    <dgm:pt modelId="{0852AE9E-AF57-47D1-A49B-AB5987F12A08}" type="pres">
      <dgm:prSet presAssocID="{B7104E50-579E-43D6-96D4-8A7707092D0E}" presName="rootComposite" presStyleCnt="0">
        <dgm:presLayoutVars/>
      </dgm:prSet>
      <dgm:spPr/>
    </dgm:pt>
    <dgm:pt modelId="{BBC81594-B6BD-40D2-8A5E-A28419A9BFDB}" type="pres">
      <dgm:prSet presAssocID="{B7104E50-579E-43D6-96D4-8A7707092D0E}" presName="ParentAccent" presStyleLbl="alignNode1" presStyleIdx="1" presStyleCnt="2"/>
      <dgm:spPr/>
    </dgm:pt>
    <dgm:pt modelId="{63703B07-D179-4FAD-AA1E-92BE82FE6657}" type="pres">
      <dgm:prSet presAssocID="{B7104E50-579E-43D6-96D4-8A7707092D0E}" presName="ParentSmallAccent" presStyleLbl="fgAcc1" presStyleIdx="1" presStyleCnt="2"/>
      <dgm:spPr/>
    </dgm:pt>
    <dgm:pt modelId="{731212DB-E3A5-4D0A-A48E-24A188D59E78}" type="pres">
      <dgm:prSet presAssocID="{B7104E50-579E-43D6-96D4-8A7707092D0E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A016AC-1849-4B12-99DD-360D4E46B6C0}" type="pres">
      <dgm:prSet presAssocID="{B7104E50-579E-43D6-96D4-8A7707092D0E}" presName="childShape" presStyleCnt="0">
        <dgm:presLayoutVars>
          <dgm:chMax val="0"/>
          <dgm:chPref val="0"/>
        </dgm:presLayoutVars>
      </dgm:prSet>
      <dgm:spPr/>
    </dgm:pt>
    <dgm:pt modelId="{A31F2F59-05F1-4D66-B31C-14D8DCB702E0}" type="pres">
      <dgm:prSet presAssocID="{677467E8-4410-433D-A5FF-91C73D9FABA4}" presName="childComposite" presStyleCnt="0">
        <dgm:presLayoutVars>
          <dgm:chMax val="0"/>
          <dgm:chPref val="0"/>
        </dgm:presLayoutVars>
      </dgm:prSet>
      <dgm:spPr/>
    </dgm:pt>
    <dgm:pt modelId="{08A06921-A7B9-4A9D-B4E5-C4A0F8FEFC27}" type="pres">
      <dgm:prSet presAssocID="{677467E8-4410-433D-A5FF-91C73D9FABA4}" presName="ChildAccent" presStyleLbl="solidFgAcc1" presStyleIdx="3" presStyleCnt="6"/>
      <dgm:spPr/>
    </dgm:pt>
    <dgm:pt modelId="{7841695D-9F4A-4660-8ABA-7C3179725293}" type="pres">
      <dgm:prSet presAssocID="{677467E8-4410-433D-A5FF-91C73D9FABA4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E23AD5-0479-452C-B22C-56ED0FF30D1E}" type="pres">
      <dgm:prSet presAssocID="{52E372A6-C172-4688-A21F-2A55C283A1E4}" presName="childComposite" presStyleCnt="0">
        <dgm:presLayoutVars>
          <dgm:chMax val="0"/>
          <dgm:chPref val="0"/>
        </dgm:presLayoutVars>
      </dgm:prSet>
      <dgm:spPr/>
    </dgm:pt>
    <dgm:pt modelId="{8D23EAFA-4815-4306-BE29-A1F82FFD8B22}" type="pres">
      <dgm:prSet presAssocID="{52E372A6-C172-4688-A21F-2A55C283A1E4}" presName="ChildAccent" presStyleLbl="solidFgAcc1" presStyleIdx="4" presStyleCnt="6"/>
      <dgm:spPr/>
    </dgm:pt>
    <dgm:pt modelId="{5D494849-E824-4643-BFCA-C4ED63540E74}" type="pres">
      <dgm:prSet presAssocID="{52E372A6-C172-4688-A21F-2A55C283A1E4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545D7-31DF-4773-95C2-2C6F6C5D7B03}" type="pres">
      <dgm:prSet presAssocID="{C881D942-F2C9-4D1B-94EA-2B35120BB94A}" presName="childComposite" presStyleCnt="0">
        <dgm:presLayoutVars>
          <dgm:chMax val="0"/>
          <dgm:chPref val="0"/>
        </dgm:presLayoutVars>
      </dgm:prSet>
      <dgm:spPr/>
    </dgm:pt>
    <dgm:pt modelId="{0B736B18-7D9F-4D13-BEE1-B67014AAE12F}" type="pres">
      <dgm:prSet presAssocID="{C881D942-F2C9-4D1B-94EA-2B35120BB94A}" presName="ChildAccent" presStyleLbl="solidFgAcc1" presStyleIdx="5" presStyleCnt="6"/>
      <dgm:spPr/>
    </dgm:pt>
    <dgm:pt modelId="{DE2753B8-00E9-43C8-B79D-D934BAAE2F72}" type="pres">
      <dgm:prSet presAssocID="{C881D942-F2C9-4D1B-94EA-2B35120BB94A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5C5FB8-7025-4CA5-9A98-1AA5DB40D5B8}" type="presOf" srcId="{C881D942-F2C9-4D1B-94EA-2B35120BB94A}" destId="{DE2753B8-00E9-43C8-B79D-D934BAAE2F72}" srcOrd="0" destOrd="0" presId="urn:microsoft.com/office/officeart/2008/layout/SquareAccentList"/>
    <dgm:cxn modelId="{E4B84A9B-58B8-4F57-9B2C-82FAD3B4D689}" srcId="{503F3811-8A70-4B32-95F2-33A16CDF10CE}" destId="{F4429C80-DC82-409A-8DA0-42D4B891738B}" srcOrd="0" destOrd="0" parTransId="{57577DF7-53EC-4467-8A21-BB15896B9E89}" sibTransId="{47081E56-AB26-4F8E-8314-B57D0C797185}"/>
    <dgm:cxn modelId="{63793E78-7729-4A18-ADE3-7031EC2A6446}" type="presOf" srcId="{710073C7-CD28-4FC0-8C57-F8906BBBFE44}" destId="{B384251D-5119-4A94-B449-9D8C53C6173B}" srcOrd="0" destOrd="0" presId="urn:microsoft.com/office/officeart/2008/layout/SquareAccentList"/>
    <dgm:cxn modelId="{1C9FAB9C-078A-442D-9810-9F534F32FB85}" type="presOf" srcId="{677467E8-4410-433D-A5FF-91C73D9FABA4}" destId="{7841695D-9F4A-4660-8ABA-7C3179725293}" srcOrd="0" destOrd="0" presId="urn:microsoft.com/office/officeart/2008/layout/SquareAccentList"/>
    <dgm:cxn modelId="{585DB80F-D496-465B-892A-599592442320}" srcId="{B7104E50-579E-43D6-96D4-8A7707092D0E}" destId="{677467E8-4410-433D-A5FF-91C73D9FABA4}" srcOrd="0" destOrd="0" parTransId="{D8F61BAD-FB36-4176-8E83-8E431B2E33B3}" sibTransId="{9432FF8D-1785-4C9A-BA23-FFA9C4DBD330}"/>
    <dgm:cxn modelId="{4D57D426-D691-4716-9DF9-77C7DB1A066B}" srcId="{503F3811-8A70-4B32-95F2-33A16CDF10CE}" destId="{BCBFD3B5-318C-4003-9FB1-F4919257A5E8}" srcOrd="1" destOrd="0" parTransId="{B06D264F-51B2-4749-82DA-BE2789448465}" sibTransId="{30FF2C55-8545-4152-9F25-F1C7C3C82774}"/>
    <dgm:cxn modelId="{1DD7F6C7-283B-4F3C-BCCE-A7A34688A925}" srcId="{B7104E50-579E-43D6-96D4-8A7707092D0E}" destId="{C881D942-F2C9-4D1B-94EA-2B35120BB94A}" srcOrd="2" destOrd="0" parTransId="{32265FA6-5B01-43A0-823E-DAA943CE8905}" sibTransId="{5635260E-1636-4D4B-9D88-4D4644E3F0DF}"/>
    <dgm:cxn modelId="{83C6FF38-F635-4FE4-96BD-028BC9292AAF}" type="presOf" srcId="{8D41D992-ED2B-4367-A6A0-1247EC959267}" destId="{431C0C16-7E4E-4BC0-BE31-2889D89999F7}" srcOrd="0" destOrd="0" presId="urn:microsoft.com/office/officeart/2008/layout/SquareAccentList"/>
    <dgm:cxn modelId="{1CF2CE37-9745-4A06-9A11-A47146B26234}" type="presOf" srcId="{F4429C80-DC82-409A-8DA0-42D4B891738B}" destId="{F0B67BBB-00CA-4603-99CF-9F32151E369F}" srcOrd="0" destOrd="0" presId="urn:microsoft.com/office/officeart/2008/layout/SquareAccentList"/>
    <dgm:cxn modelId="{51C940E4-BE76-45D5-9AB0-0CFB4FD5AACE}" srcId="{B7104E50-579E-43D6-96D4-8A7707092D0E}" destId="{52E372A6-C172-4688-A21F-2A55C283A1E4}" srcOrd="1" destOrd="0" parTransId="{2021C427-ADE0-43F8-BD70-C47385D2A1C5}" sibTransId="{B7AED7E7-AAFD-4D45-8D1F-90086ED56F96}"/>
    <dgm:cxn modelId="{F058EEC3-AA2D-45CE-BD59-65065EB8162A}" type="presOf" srcId="{52E372A6-C172-4688-A21F-2A55C283A1E4}" destId="{5D494849-E824-4643-BFCA-C4ED63540E74}" srcOrd="0" destOrd="0" presId="urn:microsoft.com/office/officeart/2008/layout/SquareAccentList"/>
    <dgm:cxn modelId="{420C8D85-6272-48B3-BE16-D9DFC7D78223}" type="presOf" srcId="{503F3811-8A70-4B32-95F2-33A16CDF10CE}" destId="{4BF24A76-DEDF-454D-8B93-BDD02AD8167D}" srcOrd="0" destOrd="0" presId="urn:microsoft.com/office/officeart/2008/layout/SquareAccentList"/>
    <dgm:cxn modelId="{D57D0256-5D1F-4182-9D6A-0D6C92E4C79F}" type="presOf" srcId="{B7104E50-579E-43D6-96D4-8A7707092D0E}" destId="{731212DB-E3A5-4D0A-A48E-24A188D59E78}" srcOrd="0" destOrd="0" presId="urn:microsoft.com/office/officeart/2008/layout/SquareAccentList"/>
    <dgm:cxn modelId="{B31BCEFE-36AA-4DB6-81EB-D3552EFC8914}" srcId="{710073C7-CD28-4FC0-8C57-F8906BBBFE44}" destId="{503F3811-8A70-4B32-95F2-33A16CDF10CE}" srcOrd="0" destOrd="0" parTransId="{DEC45ECF-D8DE-4C8E-B502-F17F8A6B1209}" sibTransId="{E385D473-A775-47F0-8E56-EDD173074A0F}"/>
    <dgm:cxn modelId="{50A57D7A-C2FE-4A3C-88CD-B8D7D6BCEE12}" srcId="{710073C7-CD28-4FC0-8C57-F8906BBBFE44}" destId="{B7104E50-579E-43D6-96D4-8A7707092D0E}" srcOrd="1" destOrd="0" parTransId="{6F324AE8-FA75-469B-88A9-160F7CADDC30}" sibTransId="{0082DCC1-C447-490C-A9B2-57BE0121BE45}"/>
    <dgm:cxn modelId="{6A19E715-8629-4CD0-BCE7-54B97EFD00EF}" type="presOf" srcId="{BCBFD3B5-318C-4003-9FB1-F4919257A5E8}" destId="{04B1B7A2-BE06-4B24-BBD7-9A4ACDA0CACD}" srcOrd="0" destOrd="0" presId="urn:microsoft.com/office/officeart/2008/layout/SquareAccentList"/>
    <dgm:cxn modelId="{70945195-882F-497B-97F1-3DED722DCCB9}" srcId="{503F3811-8A70-4B32-95F2-33A16CDF10CE}" destId="{8D41D992-ED2B-4367-A6A0-1247EC959267}" srcOrd="2" destOrd="0" parTransId="{AC369C11-7673-4992-9C79-E1422D1C6448}" sibTransId="{75D2604F-15BC-4396-9409-608C80C78248}"/>
    <dgm:cxn modelId="{F1787894-7A4F-45DB-B9D9-2443E1B96A85}" type="presParOf" srcId="{B384251D-5119-4A94-B449-9D8C53C6173B}" destId="{01317EFF-A255-4C84-A23A-C8E86A294191}" srcOrd="0" destOrd="0" presId="urn:microsoft.com/office/officeart/2008/layout/SquareAccentList"/>
    <dgm:cxn modelId="{E139AB61-2AFA-48CF-AEE1-2114DDB43F80}" type="presParOf" srcId="{01317EFF-A255-4C84-A23A-C8E86A294191}" destId="{33BBC2D9-7792-4F8C-A8A7-9DF21DB811FD}" srcOrd="0" destOrd="0" presId="urn:microsoft.com/office/officeart/2008/layout/SquareAccentList"/>
    <dgm:cxn modelId="{545C81AE-AC48-47E7-8E9A-818993E9506A}" type="presParOf" srcId="{33BBC2D9-7792-4F8C-A8A7-9DF21DB811FD}" destId="{5909B3F4-9A2F-4372-BADE-FB98A5FA81E1}" srcOrd="0" destOrd="0" presId="urn:microsoft.com/office/officeart/2008/layout/SquareAccentList"/>
    <dgm:cxn modelId="{0B23A938-5A44-4E28-803C-2EE202021BAB}" type="presParOf" srcId="{33BBC2D9-7792-4F8C-A8A7-9DF21DB811FD}" destId="{01A34423-81B7-4397-879E-BB12D4DF9608}" srcOrd="1" destOrd="0" presId="urn:microsoft.com/office/officeart/2008/layout/SquareAccentList"/>
    <dgm:cxn modelId="{B6E1AF20-5CEF-4F49-9696-2C0F5F14F846}" type="presParOf" srcId="{33BBC2D9-7792-4F8C-A8A7-9DF21DB811FD}" destId="{4BF24A76-DEDF-454D-8B93-BDD02AD8167D}" srcOrd="2" destOrd="0" presId="urn:microsoft.com/office/officeart/2008/layout/SquareAccentList"/>
    <dgm:cxn modelId="{B10A0555-FD7E-4330-B63C-FEECB34EC6F6}" type="presParOf" srcId="{01317EFF-A255-4C84-A23A-C8E86A294191}" destId="{4FADFEF4-9FD3-4E5A-8A85-B6187007D918}" srcOrd="1" destOrd="0" presId="urn:microsoft.com/office/officeart/2008/layout/SquareAccentList"/>
    <dgm:cxn modelId="{417F96EB-60B8-4854-AF96-20118B4F27C5}" type="presParOf" srcId="{4FADFEF4-9FD3-4E5A-8A85-B6187007D918}" destId="{7E481D02-1270-4101-9932-90B3A85FBFCB}" srcOrd="0" destOrd="0" presId="urn:microsoft.com/office/officeart/2008/layout/SquareAccentList"/>
    <dgm:cxn modelId="{8501601C-FFB5-4351-A3D1-BBC2DD44B36C}" type="presParOf" srcId="{7E481D02-1270-4101-9932-90B3A85FBFCB}" destId="{F6E72AE9-D004-47E1-8AC3-371C955B0619}" srcOrd="0" destOrd="0" presId="urn:microsoft.com/office/officeart/2008/layout/SquareAccentList"/>
    <dgm:cxn modelId="{F6B5FD63-2831-41AB-8992-92590EB1EA3A}" type="presParOf" srcId="{7E481D02-1270-4101-9932-90B3A85FBFCB}" destId="{F0B67BBB-00CA-4603-99CF-9F32151E369F}" srcOrd="1" destOrd="0" presId="urn:microsoft.com/office/officeart/2008/layout/SquareAccentList"/>
    <dgm:cxn modelId="{D36B8A71-D733-4ED5-8FD0-14716531585D}" type="presParOf" srcId="{4FADFEF4-9FD3-4E5A-8A85-B6187007D918}" destId="{794249DB-D88E-4B43-B740-0D9DB65CD199}" srcOrd="1" destOrd="0" presId="urn:microsoft.com/office/officeart/2008/layout/SquareAccentList"/>
    <dgm:cxn modelId="{923FC60F-903D-488F-832B-059C0BF3F186}" type="presParOf" srcId="{794249DB-D88E-4B43-B740-0D9DB65CD199}" destId="{CAAA2F7E-7503-4DD3-A69F-D4663593995B}" srcOrd="0" destOrd="0" presId="urn:microsoft.com/office/officeart/2008/layout/SquareAccentList"/>
    <dgm:cxn modelId="{051FB4E8-C1A3-4C86-9AB9-EFE1A63E45A0}" type="presParOf" srcId="{794249DB-D88E-4B43-B740-0D9DB65CD199}" destId="{04B1B7A2-BE06-4B24-BBD7-9A4ACDA0CACD}" srcOrd="1" destOrd="0" presId="urn:microsoft.com/office/officeart/2008/layout/SquareAccentList"/>
    <dgm:cxn modelId="{488B31FF-2B0C-4859-BF3F-10DF8EA93645}" type="presParOf" srcId="{4FADFEF4-9FD3-4E5A-8A85-B6187007D918}" destId="{052B8055-C988-4856-9159-6D3363AC5BB2}" srcOrd="2" destOrd="0" presId="urn:microsoft.com/office/officeart/2008/layout/SquareAccentList"/>
    <dgm:cxn modelId="{2A8D402B-FF34-49B1-92BB-E9A36654ACDE}" type="presParOf" srcId="{052B8055-C988-4856-9159-6D3363AC5BB2}" destId="{B0FAA6C6-209C-49A3-9649-E9A93421AFA7}" srcOrd="0" destOrd="0" presId="urn:microsoft.com/office/officeart/2008/layout/SquareAccentList"/>
    <dgm:cxn modelId="{029C5693-3E6B-4E51-87A2-0E4FC11C7B81}" type="presParOf" srcId="{052B8055-C988-4856-9159-6D3363AC5BB2}" destId="{431C0C16-7E4E-4BC0-BE31-2889D89999F7}" srcOrd="1" destOrd="0" presId="urn:microsoft.com/office/officeart/2008/layout/SquareAccentList"/>
    <dgm:cxn modelId="{85AF0C17-9FB0-41E8-BEF0-CE580ACFFBD2}" type="presParOf" srcId="{B384251D-5119-4A94-B449-9D8C53C6173B}" destId="{3A0831E2-132D-4BF1-8D74-AE718A5AE21F}" srcOrd="1" destOrd="0" presId="urn:microsoft.com/office/officeart/2008/layout/SquareAccentList"/>
    <dgm:cxn modelId="{5B0F6BEF-2849-45E9-853C-52491136E3EC}" type="presParOf" srcId="{3A0831E2-132D-4BF1-8D74-AE718A5AE21F}" destId="{0852AE9E-AF57-47D1-A49B-AB5987F12A08}" srcOrd="0" destOrd="0" presId="urn:microsoft.com/office/officeart/2008/layout/SquareAccentList"/>
    <dgm:cxn modelId="{B66D9748-EA93-4122-9F3C-54789AD7BBCC}" type="presParOf" srcId="{0852AE9E-AF57-47D1-A49B-AB5987F12A08}" destId="{BBC81594-B6BD-40D2-8A5E-A28419A9BFDB}" srcOrd="0" destOrd="0" presId="urn:microsoft.com/office/officeart/2008/layout/SquareAccentList"/>
    <dgm:cxn modelId="{80A4472B-3AB3-4EBE-926F-D9BF4C225050}" type="presParOf" srcId="{0852AE9E-AF57-47D1-A49B-AB5987F12A08}" destId="{63703B07-D179-4FAD-AA1E-92BE82FE6657}" srcOrd="1" destOrd="0" presId="urn:microsoft.com/office/officeart/2008/layout/SquareAccentList"/>
    <dgm:cxn modelId="{93005F58-7969-4B3F-A672-9387728E5BD8}" type="presParOf" srcId="{0852AE9E-AF57-47D1-A49B-AB5987F12A08}" destId="{731212DB-E3A5-4D0A-A48E-24A188D59E78}" srcOrd="2" destOrd="0" presId="urn:microsoft.com/office/officeart/2008/layout/SquareAccentList"/>
    <dgm:cxn modelId="{47A52258-80D6-45F1-9E23-96DA3EE8B7DD}" type="presParOf" srcId="{3A0831E2-132D-4BF1-8D74-AE718A5AE21F}" destId="{AEA016AC-1849-4B12-99DD-360D4E46B6C0}" srcOrd="1" destOrd="0" presId="urn:microsoft.com/office/officeart/2008/layout/SquareAccentList"/>
    <dgm:cxn modelId="{ECA39716-3E30-4619-85A7-72BB2B9C0D54}" type="presParOf" srcId="{AEA016AC-1849-4B12-99DD-360D4E46B6C0}" destId="{A31F2F59-05F1-4D66-B31C-14D8DCB702E0}" srcOrd="0" destOrd="0" presId="urn:microsoft.com/office/officeart/2008/layout/SquareAccentList"/>
    <dgm:cxn modelId="{B329973E-42C3-42DF-B2DC-1CAA016173C4}" type="presParOf" srcId="{A31F2F59-05F1-4D66-B31C-14D8DCB702E0}" destId="{08A06921-A7B9-4A9D-B4E5-C4A0F8FEFC27}" srcOrd="0" destOrd="0" presId="urn:microsoft.com/office/officeart/2008/layout/SquareAccentList"/>
    <dgm:cxn modelId="{81AC3CE6-6F17-4CBC-8D07-5775221ACE46}" type="presParOf" srcId="{A31F2F59-05F1-4D66-B31C-14D8DCB702E0}" destId="{7841695D-9F4A-4660-8ABA-7C3179725293}" srcOrd="1" destOrd="0" presId="urn:microsoft.com/office/officeart/2008/layout/SquareAccentList"/>
    <dgm:cxn modelId="{E824D94B-4280-42DE-B6EE-21C3BDA6FF06}" type="presParOf" srcId="{AEA016AC-1849-4B12-99DD-360D4E46B6C0}" destId="{09E23AD5-0479-452C-B22C-56ED0FF30D1E}" srcOrd="1" destOrd="0" presId="urn:microsoft.com/office/officeart/2008/layout/SquareAccentList"/>
    <dgm:cxn modelId="{B041CFBF-9466-4A68-8B2D-6687C564957A}" type="presParOf" srcId="{09E23AD5-0479-452C-B22C-56ED0FF30D1E}" destId="{8D23EAFA-4815-4306-BE29-A1F82FFD8B22}" srcOrd="0" destOrd="0" presId="urn:microsoft.com/office/officeart/2008/layout/SquareAccentList"/>
    <dgm:cxn modelId="{57C73E99-6B2B-4015-AD00-B63F7AC489B8}" type="presParOf" srcId="{09E23AD5-0479-452C-B22C-56ED0FF30D1E}" destId="{5D494849-E824-4643-BFCA-C4ED63540E74}" srcOrd="1" destOrd="0" presId="urn:microsoft.com/office/officeart/2008/layout/SquareAccentList"/>
    <dgm:cxn modelId="{6B53ED2F-10D8-4B87-8652-F7BB3729676D}" type="presParOf" srcId="{AEA016AC-1849-4B12-99DD-360D4E46B6C0}" destId="{F62545D7-31DF-4773-95C2-2C6F6C5D7B03}" srcOrd="2" destOrd="0" presId="urn:microsoft.com/office/officeart/2008/layout/SquareAccentList"/>
    <dgm:cxn modelId="{2C4EB3A4-1A14-472E-A89C-4F3A2E966830}" type="presParOf" srcId="{F62545D7-31DF-4773-95C2-2C6F6C5D7B03}" destId="{0B736B18-7D9F-4D13-BEE1-B67014AAE12F}" srcOrd="0" destOrd="0" presId="urn:microsoft.com/office/officeart/2008/layout/SquareAccentList"/>
    <dgm:cxn modelId="{D664EA0C-F254-46F7-B4E1-5CD170446D09}" type="presParOf" srcId="{F62545D7-31DF-4773-95C2-2C6F6C5D7B03}" destId="{DE2753B8-00E9-43C8-B79D-D934BAAE2F72}" srcOrd="1" destOrd="0" presId="urn:microsoft.com/office/officeart/2008/layout/SquareAccentList"/>
  </dgm:cxnLst>
  <dgm:bg>
    <a:solidFill>
      <a:schemeClr val="tx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560C88-9F26-431E-B990-A6679DB4E00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FEBA587-5169-4210-8DFC-33A8B1F0D898}">
      <dgm:prSet phldrT="[Texto]"/>
      <dgm:spPr/>
      <dgm:t>
        <a:bodyPr/>
        <a:lstStyle/>
        <a:p>
          <a:r>
            <a:rPr lang="es-ES" b="1" smtClean="0"/>
            <a:t>No se salva el mundo desde fuera</a:t>
          </a:r>
        </a:p>
        <a:p>
          <a:r>
            <a:rPr lang="es-ES" b="1" smtClean="0"/>
            <a:t>Como la Palabra de Dios se hizo hombre, para llevar el mensaje de Cristo </a:t>
          </a:r>
          <a:endParaRPr lang="es-ES" dirty="0"/>
        </a:p>
      </dgm:t>
    </dgm:pt>
    <dgm:pt modelId="{A2EAE8CF-CB0B-44C2-9880-1DB5B923DB10}" type="parTrans" cxnId="{D7D6A6C0-E716-44BF-B0B6-61DFC79237FF}">
      <dgm:prSet/>
      <dgm:spPr/>
      <dgm:t>
        <a:bodyPr/>
        <a:lstStyle/>
        <a:p>
          <a:endParaRPr lang="es-ES"/>
        </a:p>
      </dgm:t>
    </dgm:pt>
    <dgm:pt modelId="{56A3D6E7-E34D-4CA0-A81F-B6C8D3CEAA1D}" type="sibTrans" cxnId="{D7D6A6C0-E716-44BF-B0B6-61DFC79237FF}">
      <dgm:prSet/>
      <dgm:spPr/>
      <dgm:t>
        <a:bodyPr/>
        <a:lstStyle/>
        <a:p>
          <a:endParaRPr lang="es-ES"/>
        </a:p>
      </dgm:t>
    </dgm:pt>
    <dgm:pt modelId="{C764EA27-E363-4710-86F2-F10B4045D918}">
      <dgm:prSet phldrT="[Texto]" custT="1"/>
      <dgm:spPr/>
      <dgm:t>
        <a:bodyPr/>
        <a:lstStyle/>
        <a:p>
          <a:r>
            <a:rPr lang="es-ES" sz="2400" b="1" dirty="0" smtClean="0"/>
            <a:t>hay que compartir, </a:t>
          </a:r>
        </a:p>
        <a:p>
          <a:r>
            <a:rPr lang="es-ES" sz="2400" b="1" dirty="0" smtClean="0"/>
            <a:t>sin distancias y privilegios, </a:t>
          </a:r>
        </a:p>
        <a:p>
          <a:r>
            <a:rPr lang="es-ES" sz="2400" b="1" dirty="0" smtClean="0"/>
            <a:t>sin lenguajes incomprensibles </a:t>
          </a:r>
        </a:p>
        <a:p>
          <a:r>
            <a:rPr lang="es-ES" sz="2400" b="1" dirty="0" smtClean="0"/>
            <a:t>las vivencias</a:t>
          </a:r>
          <a:r>
            <a:rPr lang="es-ES" sz="2000" b="1" dirty="0" smtClean="0"/>
            <a:t>, </a:t>
          </a:r>
          <a:endParaRPr lang="es-ES" sz="2000" dirty="0"/>
        </a:p>
      </dgm:t>
    </dgm:pt>
    <dgm:pt modelId="{97438952-93D1-4697-82BD-A21FD42CF05D}" type="parTrans" cxnId="{1E08F187-D071-4A6D-B9CF-F0A793B8B5CA}">
      <dgm:prSet/>
      <dgm:spPr/>
      <dgm:t>
        <a:bodyPr/>
        <a:lstStyle/>
        <a:p>
          <a:endParaRPr lang="es-ES"/>
        </a:p>
      </dgm:t>
    </dgm:pt>
    <dgm:pt modelId="{571880C6-E5B9-4D95-8181-FD15BC86EDD5}" type="sibTrans" cxnId="{1E08F187-D071-4A6D-B9CF-F0A793B8B5CA}">
      <dgm:prSet/>
      <dgm:spPr/>
      <dgm:t>
        <a:bodyPr/>
        <a:lstStyle/>
        <a:p>
          <a:endParaRPr lang="es-ES"/>
        </a:p>
      </dgm:t>
    </dgm:pt>
    <dgm:pt modelId="{BF410F0B-D391-4E65-AF89-A9536E967836}">
      <dgm:prSet phldrT="[Texto]" custT="1"/>
      <dgm:spPr/>
      <dgm:t>
        <a:bodyPr/>
        <a:lstStyle/>
        <a:p>
          <a:r>
            <a:rPr lang="es-ES" sz="2400" b="1" dirty="0" smtClean="0"/>
            <a:t>escuchar la </a:t>
          </a:r>
          <a:r>
            <a:rPr lang="es-ES" sz="2400" b="1" dirty="0" smtClean="0">
              <a:solidFill>
                <a:schemeClr val="accent3">
                  <a:lumMod val="60000"/>
                  <a:lumOff val="40000"/>
                </a:schemeClr>
              </a:solidFill>
            </a:rPr>
            <a:t>voz del alma</a:t>
          </a:r>
          <a:r>
            <a:rPr lang="es-ES" sz="2400" b="1" dirty="0" smtClean="0"/>
            <a:t>  del hombre, </a:t>
          </a:r>
        </a:p>
        <a:p>
          <a:r>
            <a:rPr lang="es-ES" sz="2400" b="1" dirty="0" smtClean="0"/>
            <a:t>con comprensión y respeto, </a:t>
          </a:r>
        </a:p>
        <a:p>
          <a:r>
            <a:rPr lang="es-ES" sz="2400" b="1" dirty="0" smtClean="0"/>
            <a:t>Y como hermanos, pastores, padres, maestros y servidores reconocer la </a:t>
          </a:r>
          <a:r>
            <a:rPr lang="es-ES" sz="2400" b="1" dirty="0" smtClean="0">
              <a:solidFill>
                <a:schemeClr val="accent3">
                  <a:lumMod val="60000"/>
                  <a:lumOff val="40000"/>
                </a:schemeClr>
              </a:solidFill>
            </a:rPr>
            <a:t>voz del tiempo </a:t>
          </a:r>
          <a:r>
            <a:rPr lang="es-ES" sz="2400" b="1" dirty="0" smtClean="0"/>
            <a:t>en sus tensiones---buscar la </a:t>
          </a:r>
          <a:r>
            <a:rPr lang="es-ES" sz="2400" b="1" dirty="0" smtClean="0">
              <a:solidFill>
                <a:schemeClr val="accent3">
                  <a:lumMod val="60000"/>
                  <a:lumOff val="40000"/>
                </a:schemeClr>
              </a:solidFill>
            </a:rPr>
            <a:t>voz del ser</a:t>
          </a:r>
          <a:endParaRPr lang="es-ES" sz="2000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2F8A7993-173E-4405-B7B6-4F83EA4DD11B}" type="parTrans" cxnId="{B9F0B518-73AC-409C-B770-BC6068D386F3}">
      <dgm:prSet/>
      <dgm:spPr/>
      <dgm:t>
        <a:bodyPr/>
        <a:lstStyle/>
        <a:p>
          <a:endParaRPr lang="es-ES"/>
        </a:p>
      </dgm:t>
    </dgm:pt>
    <dgm:pt modelId="{6CB49512-3E79-41B5-AD6F-18D42C9183AE}" type="sibTrans" cxnId="{B9F0B518-73AC-409C-B770-BC6068D386F3}">
      <dgm:prSet/>
      <dgm:spPr/>
      <dgm:t>
        <a:bodyPr/>
        <a:lstStyle/>
        <a:p>
          <a:endParaRPr lang="es-ES"/>
        </a:p>
      </dgm:t>
    </dgm:pt>
    <dgm:pt modelId="{05544CBE-C557-4FAC-B5E8-36FD5BC63EFA}" type="pres">
      <dgm:prSet presAssocID="{E4560C88-9F26-431E-B990-A6679DB4E00F}" presName="CompostProcess" presStyleCnt="0">
        <dgm:presLayoutVars>
          <dgm:dir/>
          <dgm:resizeHandles val="exact"/>
        </dgm:presLayoutVars>
      </dgm:prSet>
      <dgm:spPr/>
    </dgm:pt>
    <dgm:pt modelId="{8994C6C6-61FC-4A60-8641-1DE05AB5E09D}" type="pres">
      <dgm:prSet presAssocID="{E4560C88-9F26-431E-B990-A6679DB4E00F}" presName="arrow" presStyleLbl="bgShp" presStyleIdx="0" presStyleCnt="1"/>
      <dgm:spPr/>
    </dgm:pt>
    <dgm:pt modelId="{9C3AC18D-BBBA-4042-BD89-578A035AB1FC}" type="pres">
      <dgm:prSet presAssocID="{E4560C88-9F26-431E-B990-A6679DB4E00F}" presName="linearProcess" presStyleCnt="0"/>
      <dgm:spPr/>
    </dgm:pt>
    <dgm:pt modelId="{57885244-2563-4097-AF13-154E86066EE2}" type="pres">
      <dgm:prSet presAssocID="{BFEBA587-5169-4210-8DFC-33A8B1F0D898}" presName="textNode" presStyleLbl="node1" presStyleIdx="0" presStyleCnt="3" custScaleY="1346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47B1BA-28CE-4C63-AB03-7C01D0BF7769}" type="pres">
      <dgm:prSet presAssocID="{56A3D6E7-E34D-4CA0-A81F-B6C8D3CEAA1D}" presName="sibTrans" presStyleCnt="0"/>
      <dgm:spPr/>
    </dgm:pt>
    <dgm:pt modelId="{23A7D7CC-8A32-40EF-98D1-F95EC78C2111}" type="pres">
      <dgm:prSet presAssocID="{C764EA27-E363-4710-86F2-F10B4045D918}" presName="textNode" presStyleLbl="node1" presStyleIdx="1" presStyleCnt="3" custScaleY="1346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C72B90-45E8-4E46-8662-0883BD19F808}" type="pres">
      <dgm:prSet presAssocID="{571880C6-E5B9-4D95-8181-FD15BC86EDD5}" presName="sibTrans" presStyleCnt="0"/>
      <dgm:spPr/>
    </dgm:pt>
    <dgm:pt modelId="{D9873ECB-7BA8-4F82-B65E-BCA70B3C1694}" type="pres">
      <dgm:prSet presAssocID="{BF410F0B-D391-4E65-AF89-A9536E967836}" presName="textNode" presStyleLbl="node1" presStyleIdx="2" presStyleCnt="3" custScaleY="2308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FDE90E1-1CC5-4D32-BD65-5D8578EA28C4}" type="presOf" srcId="{E4560C88-9F26-431E-B990-A6679DB4E00F}" destId="{05544CBE-C557-4FAC-B5E8-36FD5BC63EFA}" srcOrd="0" destOrd="0" presId="urn:microsoft.com/office/officeart/2005/8/layout/hProcess9"/>
    <dgm:cxn modelId="{B9F0B518-73AC-409C-B770-BC6068D386F3}" srcId="{E4560C88-9F26-431E-B990-A6679DB4E00F}" destId="{BF410F0B-D391-4E65-AF89-A9536E967836}" srcOrd="2" destOrd="0" parTransId="{2F8A7993-173E-4405-B7B6-4F83EA4DD11B}" sibTransId="{6CB49512-3E79-41B5-AD6F-18D42C9183AE}"/>
    <dgm:cxn modelId="{1DB3AE75-FAEE-4758-ACA2-F3B4EBCC67FA}" type="presOf" srcId="{C764EA27-E363-4710-86F2-F10B4045D918}" destId="{23A7D7CC-8A32-40EF-98D1-F95EC78C2111}" srcOrd="0" destOrd="0" presId="urn:microsoft.com/office/officeart/2005/8/layout/hProcess9"/>
    <dgm:cxn modelId="{700ADAB3-E8D1-4BB7-8C3F-1A57FB7F98F2}" type="presOf" srcId="{BFEBA587-5169-4210-8DFC-33A8B1F0D898}" destId="{57885244-2563-4097-AF13-154E86066EE2}" srcOrd="0" destOrd="0" presId="urn:microsoft.com/office/officeart/2005/8/layout/hProcess9"/>
    <dgm:cxn modelId="{1E08F187-D071-4A6D-B9CF-F0A793B8B5CA}" srcId="{E4560C88-9F26-431E-B990-A6679DB4E00F}" destId="{C764EA27-E363-4710-86F2-F10B4045D918}" srcOrd="1" destOrd="0" parTransId="{97438952-93D1-4697-82BD-A21FD42CF05D}" sibTransId="{571880C6-E5B9-4D95-8181-FD15BC86EDD5}"/>
    <dgm:cxn modelId="{D7D6A6C0-E716-44BF-B0B6-61DFC79237FF}" srcId="{E4560C88-9F26-431E-B990-A6679DB4E00F}" destId="{BFEBA587-5169-4210-8DFC-33A8B1F0D898}" srcOrd="0" destOrd="0" parTransId="{A2EAE8CF-CB0B-44C2-9880-1DB5B923DB10}" sibTransId="{56A3D6E7-E34D-4CA0-A81F-B6C8D3CEAA1D}"/>
    <dgm:cxn modelId="{C2FA9813-1E4B-410B-9E8F-C92953476E55}" type="presOf" srcId="{BF410F0B-D391-4E65-AF89-A9536E967836}" destId="{D9873ECB-7BA8-4F82-B65E-BCA70B3C1694}" srcOrd="0" destOrd="0" presId="urn:microsoft.com/office/officeart/2005/8/layout/hProcess9"/>
    <dgm:cxn modelId="{653E6A50-3B2C-469B-BE62-7CA46109ED46}" type="presParOf" srcId="{05544CBE-C557-4FAC-B5E8-36FD5BC63EFA}" destId="{8994C6C6-61FC-4A60-8641-1DE05AB5E09D}" srcOrd="0" destOrd="0" presId="urn:microsoft.com/office/officeart/2005/8/layout/hProcess9"/>
    <dgm:cxn modelId="{CA5260B9-4037-4793-B688-8E0915D50F90}" type="presParOf" srcId="{05544CBE-C557-4FAC-B5E8-36FD5BC63EFA}" destId="{9C3AC18D-BBBA-4042-BD89-578A035AB1FC}" srcOrd="1" destOrd="0" presId="urn:microsoft.com/office/officeart/2005/8/layout/hProcess9"/>
    <dgm:cxn modelId="{DB4F0367-4DCB-4593-9E35-777D9642600F}" type="presParOf" srcId="{9C3AC18D-BBBA-4042-BD89-578A035AB1FC}" destId="{57885244-2563-4097-AF13-154E86066EE2}" srcOrd="0" destOrd="0" presId="urn:microsoft.com/office/officeart/2005/8/layout/hProcess9"/>
    <dgm:cxn modelId="{0F21818E-6014-4F04-8DB3-46DA627EB0A3}" type="presParOf" srcId="{9C3AC18D-BBBA-4042-BD89-578A035AB1FC}" destId="{6A47B1BA-28CE-4C63-AB03-7C01D0BF7769}" srcOrd="1" destOrd="0" presId="urn:microsoft.com/office/officeart/2005/8/layout/hProcess9"/>
    <dgm:cxn modelId="{FE614E02-FEB7-453C-89CC-F73804C605EA}" type="presParOf" srcId="{9C3AC18D-BBBA-4042-BD89-578A035AB1FC}" destId="{23A7D7CC-8A32-40EF-98D1-F95EC78C2111}" srcOrd="2" destOrd="0" presId="urn:microsoft.com/office/officeart/2005/8/layout/hProcess9"/>
    <dgm:cxn modelId="{70FB2999-76E1-430A-B183-C28BF9BC2668}" type="presParOf" srcId="{9C3AC18D-BBBA-4042-BD89-578A035AB1FC}" destId="{5BC72B90-45E8-4E46-8662-0883BD19F808}" srcOrd="3" destOrd="0" presId="urn:microsoft.com/office/officeart/2005/8/layout/hProcess9"/>
    <dgm:cxn modelId="{17E6927A-D760-4749-80EE-C1E5D039D794}" type="presParOf" srcId="{9C3AC18D-BBBA-4042-BD89-578A035AB1FC}" destId="{D9873ECB-7BA8-4F82-B65E-BCA70B3C169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3B8F15-C217-411B-A5A1-2691FB98573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E066C79-B70F-4A1A-81AD-334D4A5771A3}">
      <dgm:prSet phldrT="[Texto]" custT="1"/>
      <dgm:spPr/>
      <dgm:t>
        <a:bodyPr/>
        <a:lstStyle/>
        <a:p>
          <a:r>
            <a:rPr lang="es-PR" sz="2400" b="1" dirty="0" smtClean="0">
              <a:solidFill>
                <a:srgbClr val="FFFF00"/>
              </a:solidFill>
            </a:rPr>
            <a:t>TENSION POLARIZADA ENTRE  LA MOTIVACION EVANGELICA -AMOR Y LA LEY: </a:t>
          </a:r>
        </a:p>
        <a:p>
          <a:r>
            <a:rPr lang="es-PR" sz="2400" b="1" dirty="0" smtClean="0">
              <a:solidFill>
                <a:srgbClr val="FFFF00"/>
              </a:solidFill>
            </a:rPr>
            <a:t>LEY QUE MARCA EL CAMINO PERO NO DA FUERZA PARA SEGUIRLO</a:t>
          </a:r>
          <a:endParaRPr lang="en-US" sz="2400" b="1" dirty="0" smtClean="0">
            <a:solidFill>
              <a:srgbClr val="FFFF00"/>
            </a:solidFill>
          </a:endParaRPr>
        </a:p>
        <a:p>
          <a:r>
            <a:rPr lang="es-PR" sz="2400" b="1" dirty="0" smtClean="0">
              <a:solidFill>
                <a:srgbClr val="FFFF00"/>
              </a:solidFill>
            </a:rPr>
            <a:t>LA GRACIA DE CRISTO LE ANIMA POR AMOR AL LEGISLADOR</a:t>
          </a:r>
          <a:endParaRPr lang="en-US" sz="2400" b="1" dirty="0">
            <a:solidFill>
              <a:srgbClr val="FFFF00"/>
            </a:solidFill>
          </a:endParaRPr>
        </a:p>
      </dgm:t>
    </dgm:pt>
    <dgm:pt modelId="{DEA36B29-A828-4F1E-8D75-C9DB43B67810}" type="parTrans" cxnId="{B7C4A205-C49A-445F-8A1A-77B8AAAB5FA9}">
      <dgm:prSet/>
      <dgm:spPr/>
      <dgm:t>
        <a:bodyPr/>
        <a:lstStyle/>
        <a:p>
          <a:endParaRPr lang="en-US"/>
        </a:p>
      </dgm:t>
    </dgm:pt>
    <dgm:pt modelId="{079535C7-9629-48A9-9855-6455D96661FA}" type="sibTrans" cxnId="{B7C4A205-C49A-445F-8A1A-77B8AAAB5FA9}">
      <dgm:prSet/>
      <dgm:spPr/>
      <dgm:t>
        <a:bodyPr/>
        <a:lstStyle/>
        <a:p>
          <a:endParaRPr lang="en-US"/>
        </a:p>
      </dgm:t>
    </dgm:pt>
    <dgm:pt modelId="{852AC997-D918-438D-B352-6CC36F33D52C}">
      <dgm:prSet phldrT="[Texto]" custT="1"/>
      <dgm:spPr/>
      <dgm:t>
        <a:bodyPr/>
        <a:lstStyle/>
        <a:p>
          <a:r>
            <a:rPr lang="es-PR" sz="2400" b="1" dirty="0" smtClean="0">
              <a:solidFill>
                <a:srgbClr val="FFFF00"/>
              </a:solidFill>
            </a:rPr>
            <a:t>SUPUESTAMENTE LA BIBLIA INSPIRA AMOR INCONDICIONAL SIN ESPECIFICAR NORMAS</a:t>
          </a:r>
        </a:p>
        <a:p>
          <a:r>
            <a:rPr lang="es-PR" sz="2400" b="1" dirty="0" smtClean="0">
              <a:solidFill>
                <a:srgbClr val="FFFF00"/>
              </a:solidFill>
            </a:rPr>
            <a:t>PERO EL NUEVO TESTAMENTO TAMBIEN PRESCRIBE NORMAS CONCRETAS – DECALOGO</a:t>
          </a:r>
        </a:p>
        <a:p>
          <a:r>
            <a:rPr lang="es-PR" sz="2400" b="1" dirty="0" smtClean="0">
              <a:solidFill>
                <a:srgbClr val="FFFF00"/>
              </a:solidFill>
            </a:rPr>
            <a:t>EL AMOR NECESITA EL CRITERIO OBJETIVO</a:t>
          </a:r>
          <a:endParaRPr lang="en-US" sz="2400" b="1" dirty="0">
            <a:solidFill>
              <a:srgbClr val="FFFF00"/>
            </a:solidFill>
          </a:endParaRPr>
        </a:p>
      </dgm:t>
    </dgm:pt>
    <dgm:pt modelId="{51B074AE-5FF8-4357-A02C-0452578690F5}" type="parTrans" cxnId="{07D7AE8B-F06D-42BB-8FCC-0AB6EDD4DA92}">
      <dgm:prSet/>
      <dgm:spPr/>
      <dgm:t>
        <a:bodyPr/>
        <a:lstStyle/>
        <a:p>
          <a:endParaRPr lang="en-US"/>
        </a:p>
      </dgm:t>
    </dgm:pt>
    <dgm:pt modelId="{E6EFB75E-A612-4051-9B5E-6BD0294CA2A9}" type="sibTrans" cxnId="{07D7AE8B-F06D-42BB-8FCC-0AB6EDD4DA92}">
      <dgm:prSet/>
      <dgm:spPr/>
      <dgm:t>
        <a:bodyPr/>
        <a:lstStyle/>
        <a:p>
          <a:endParaRPr lang="en-US"/>
        </a:p>
      </dgm:t>
    </dgm:pt>
    <dgm:pt modelId="{E48719A0-63EF-4CA3-A4AE-25390066186D}" type="pres">
      <dgm:prSet presAssocID="{833B8F15-C217-411B-A5A1-2691FB985736}" presName="Name0" presStyleCnt="0">
        <dgm:presLayoutVars>
          <dgm:dir/>
          <dgm:resizeHandles val="exact"/>
        </dgm:presLayoutVars>
      </dgm:prSet>
      <dgm:spPr/>
    </dgm:pt>
    <dgm:pt modelId="{A2EC2835-E8BF-40CA-B1C5-0B84332822FB}" type="pres">
      <dgm:prSet presAssocID="{833B8F15-C217-411B-A5A1-2691FB985736}" presName="fgShape" presStyleLbl="fgShp" presStyleIdx="0" presStyleCnt="1" custLinFactNeighborX="1087" custLinFactNeighborY="38877"/>
      <dgm:spPr>
        <a:solidFill>
          <a:schemeClr val="accent2"/>
        </a:solidFill>
      </dgm:spPr>
    </dgm:pt>
    <dgm:pt modelId="{9FA72904-A8C9-41C4-8240-15F2BF29778B}" type="pres">
      <dgm:prSet presAssocID="{833B8F15-C217-411B-A5A1-2691FB985736}" presName="linComp" presStyleCnt="0"/>
      <dgm:spPr/>
    </dgm:pt>
    <dgm:pt modelId="{5BFC6409-8B9B-47D1-ACDB-5B4286008AFE}" type="pres">
      <dgm:prSet presAssocID="{FE066C79-B70F-4A1A-81AD-334D4A5771A3}" presName="compNode" presStyleCnt="0"/>
      <dgm:spPr/>
    </dgm:pt>
    <dgm:pt modelId="{91456635-1005-4103-9936-B61B658F70C2}" type="pres">
      <dgm:prSet presAssocID="{FE066C79-B70F-4A1A-81AD-334D4A5771A3}" presName="bkgdShape" presStyleLbl="node1" presStyleIdx="0" presStyleCnt="2" custLinFactNeighborX="1500" custLinFactNeighborY="857"/>
      <dgm:spPr/>
      <dgm:t>
        <a:bodyPr/>
        <a:lstStyle/>
        <a:p>
          <a:endParaRPr lang="en-US"/>
        </a:p>
      </dgm:t>
    </dgm:pt>
    <dgm:pt modelId="{EF611666-9BC2-4DA8-9615-043B85FAE370}" type="pres">
      <dgm:prSet presAssocID="{FE066C79-B70F-4A1A-81AD-334D4A5771A3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A850F-018A-407D-A2DF-717869162E1F}" type="pres">
      <dgm:prSet presAssocID="{FE066C79-B70F-4A1A-81AD-334D4A5771A3}" presName="invisiNode" presStyleLbl="node1" presStyleIdx="0" presStyleCnt="2"/>
      <dgm:spPr/>
    </dgm:pt>
    <dgm:pt modelId="{464378C2-E797-408A-A432-810350AD6B27}" type="pres">
      <dgm:prSet presAssocID="{FE066C79-B70F-4A1A-81AD-334D4A5771A3}" presName="imagNode" presStyleLbl="fgImgPlace1" presStyleIdx="0" presStyleCnt="2" custScaleY="50013" custLinFactNeighborX="9023" custLinFactNeighborY="-404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46CE709-4F6F-447C-91F1-FC6C7F50427B}" type="pres">
      <dgm:prSet presAssocID="{079535C7-9629-48A9-9855-6455D96661F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DE9B09-54BD-4FD8-A526-D1E9E8096D92}" type="pres">
      <dgm:prSet presAssocID="{852AC997-D918-438D-B352-6CC36F33D52C}" presName="compNode" presStyleCnt="0"/>
      <dgm:spPr/>
    </dgm:pt>
    <dgm:pt modelId="{B92EA636-06F9-4993-AEA0-5AA37F5BD801}" type="pres">
      <dgm:prSet presAssocID="{852AC997-D918-438D-B352-6CC36F33D52C}" presName="bkgdShape" presStyleLbl="node1" presStyleIdx="1" presStyleCnt="2" custLinFactNeighborX="-226" custLinFactNeighborY="620"/>
      <dgm:spPr/>
      <dgm:t>
        <a:bodyPr/>
        <a:lstStyle/>
        <a:p>
          <a:endParaRPr lang="en-US"/>
        </a:p>
      </dgm:t>
    </dgm:pt>
    <dgm:pt modelId="{74BAD290-559E-4696-91AE-B69145F4A09E}" type="pres">
      <dgm:prSet presAssocID="{852AC997-D918-438D-B352-6CC36F33D52C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38AC14-7F72-43C0-9EE3-A2B58E192D78}" type="pres">
      <dgm:prSet presAssocID="{852AC997-D918-438D-B352-6CC36F33D52C}" presName="invisiNode" presStyleLbl="node1" presStyleIdx="1" presStyleCnt="2"/>
      <dgm:spPr/>
    </dgm:pt>
    <dgm:pt modelId="{E92C3969-12B5-4B44-B8AF-1958AEB2BA4D}" type="pres">
      <dgm:prSet presAssocID="{852AC997-D918-438D-B352-6CC36F33D52C}" presName="imagNode" presStyleLbl="fgImgPlace1" presStyleIdx="1" presStyleCnt="2" custScaleY="55379" custLinFactNeighborX="3" custLinFactNeighborY="-4032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F4FEBE9E-0FD5-45AC-A196-F94B2EEFCBA7}" type="presOf" srcId="{FE066C79-B70F-4A1A-81AD-334D4A5771A3}" destId="{EF611666-9BC2-4DA8-9615-043B85FAE370}" srcOrd="1" destOrd="0" presId="urn:microsoft.com/office/officeart/2005/8/layout/hList7"/>
    <dgm:cxn modelId="{A93AB951-6368-4621-8919-8BF668D687D4}" type="presOf" srcId="{852AC997-D918-438D-B352-6CC36F33D52C}" destId="{B92EA636-06F9-4993-AEA0-5AA37F5BD801}" srcOrd="0" destOrd="0" presId="urn:microsoft.com/office/officeart/2005/8/layout/hList7"/>
    <dgm:cxn modelId="{CB839220-EEB1-4D0D-8C3D-C1AFCF830377}" type="presOf" srcId="{852AC997-D918-438D-B352-6CC36F33D52C}" destId="{74BAD290-559E-4696-91AE-B69145F4A09E}" srcOrd="1" destOrd="0" presId="urn:microsoft.com/office/officeart/2005/8/layout/hList7"/>
    <dgm:cxn modelId="{40AB9C56-8BF4-46DF-AB9D-C23A7868D5F6}" type="presOf" srcId="{FE066C79-B70F-4A1A-81AD-334D4A5771A3}" destId="{91456635-1005-4103-9936-B61B658F70C2}" srcOrd="0" destOrd="0" presId="urn:microsoft.com/office/officeart/2005/8/layout/hList7"/>
    <dgm:cxn modelId="{B7C4A205-C49A-445F-8A1A-77B8AAAB5FA9}" srcId="{833B8F15-C217-411B-A5A1-2691FB985736}" destId="{FE066C79-B70F-4A1A-81AD-334D4A5771A3}" srcOrd="0" destOrd="0" parTransId="{DEA36B29-A828-4F1E-8D75-C9DB43B67810}" sibTransId="{079535C7-9629-48A9-9855-6455D96661FA}"/>
    <dgm:cxn modelId="{07D7AE8B-F06D-42BB-8FCC-0AB6EDD4DA92}" srcId="{833B8F15-C217-411B-A5A1-2691FB985736}" destId="{852AC997-D918-438D-B352-6CC36F33D52C}" srcOrd="1" destOrd="0" parTransId="{51B074AE-5FF8-4357-A02C-0452578690F5}" sibTransId="{E6EFB75E-A612-4051-9B5E-6BD0294CA2A9}"/>
    <dgm:cxn modelId="{E987BA38-09BF-4F94-985F-3EC1776B406E}" type="presOf" srcId="{833B8F15-C217-411B-A5A1-2691FB985736}" destId="{E48719A0-63EF-4CA3-A4AE-25390066186D}" srcOrd="0" destOrd="0" presId="urn:microsoft.com/office/officeart/2005/8/layout/hList7"/>
    <dgm:cxn modelId="{B9381C40-5491-46EB-BEB2-B8705C1BF9A8}" type="presOf" srcId="{079535C7-9629-48A9-9855-6455D96661FA}" destId="{246CE709-4F6F-447C-91F1-FC6C7F50427B}" srcOrd="0" destOrd="0" presId="urn:microsoft.com/office/officeart/2005/8/layout/hList7"/>
    <dgm:cxn modelId="{1583028B-13B6-475C-9F64-D22D114F70F8}" type="presParOf" srcId="{E48719A0-63EF-4CA3-A4AE-25390066186D}" destId="{A2EC2835-E8BF-40CA-B1C5-0B84332822FB}" srcOrd="0" destOrd="0" presId="urn:microsoft.com/office/officeart/2005/8/layout/hList7"/>
    <dgm:cxn modelId="{3E910D85-1345-4C9F-8DD6-259D4E288965}" type="presParOf" srcId="{E48719A0-63EF-4CA3-A4AE-25390066186D}" destId="{9FA72904-A8C9-41C4-8240-15F2BF29778B}" srcOrd="1" destOrd="0" presId="urn:microsoft.com/office/officeart/2005/8/layout/hList7"/>
    <dgm:cxn modelId="{60FE7887-E6AC-4A00-A0A5-F2159F733FC4}" type="presParOf" srcId="{9FA72904-A8C9-41C4-8240-15F2BF29778B}" destId="{5BFC6409-8B9B-47D1-ACDB-5B4286008AFE}" srcOrd="0" destOrd="0" presId="urn:microsoft.com/office/officeart/2005/8/layout/hList7"/>
    <dgm:cxn modelId="{C79527FC-44D9-4AC8-8397-ACB3A153F4AA}" type="presParOf" srcId="{5BFC6409-8B9B-47D1-ACDB-5B4286008AFE}" destId="{91456635-1005-4103-9936-B61B658F70C2}" srcOrd="0" destOrd="0" presId="urn:microsoft.com/office/officeart/2005/8/layout/hList7"/>
    <dgm:cxn modelId="{B0334BD2-BE73-40C1-9F8D-1C535485A650}" type="presParOf" srcId="{5BFC6409-8B9B-47D1-ACDB-5B4286008AFE}" destId="{EF611666-9BC2-4DA8-9615-043B85FAE370}" srcOrd="1" destOrd="0" presId="urn:microsoft.com/office/officeart/2005/8/layout/hList7"/>
    <dgm:cxn modelId="{EF06943C-A451-4A1D-B27F-426DAD6C5956}" type="presParOf" srcId="{5BFC6409-8B9B-47D1-ACDB-5B4286008AFE}" destId="{3AFA850F-018A-407D-A2DF-717869162E1F}" srcOrd="2" destOrd="0" presId="urn:microsoft.com/office/officeart/2005/8/layout/hList7"/>
    <dgm:cxn modelId="{5FAF7FD3-E8C9-4E06-83EE-9CFE95BDA81D}" type="presParOf" srcId="{5BFC6409-8B9B-47D1-ACDB-5B4286008AFE}" destId="{464378C2-E797-408A-A432-810350AD6B27}" srcOrd="3" destOrd="0" presId="urn:microsoft.com/office/officeart/2005/8/layout/hList7"/>
    <dgm:cxn modelId="{21C8E85C-57BA-4940-AE6C-43997596581C}" type="presParOf" srcId="{9FA72904-A8C9-41C4-8240-15F2BF29778B}" destId="{246CE709-4F6F-447C-91F1-FC6C7F50427B}" srcOrd="1" destOrd="0" presId="urn:microsoft.com/office/officeart/2005/8/layout/hList7"/>
    <dgm:cxn modelId="{FF38E084-1C69-4E9D-85BB-A1590949A4A0}" type="presParOf" srcId="{9FA72904-A8C9-41C4-8240-15F2BF29778B}" destId="{8ADE9B09-54BD-4FD8-A526-D1E9E8096D92}" srcOrd="2" destOrd="0" presId="urn:microsoft.com/office/officeart/2005/8/layout/hList7"/>
    <dgm:cxn modelId="{BE569429-F7CD-43B9-AC2C-2FEA936CC05A}" type="presParOf" srcId="{8ADE9B09-54BD-4FD8-A526-D1E9E8096D92}" destId="{B92EA636-06F9-4993-AEA0-5AA37F5BD801}" srcOrd="0" destOrd="0" presId="urn:microsoft.com/office/officeart/2005/8/layout/hList7"/>
    <dgm:cxn modelId="{A713E528-5BE0-4E88-B933-20AA156042FE}" type="presParOf" srcId="{8ADE9B09-54BD-4FD8-A526-D1E9E8096D92}" destId="{74BAD290-559E-4696-91AE-B69145F4A09E}" srcOrd="1" destOrd="0" presId="urn:microsoft.com/office/officeart/2005/8/layout/hList7"/>
    <dgm:cxn modelId="{CCC570BC-68C9-4341-B794-7B89B4191FC3}" type="presParOf" srcId="{8ADE9B09-54BD-4FD8-A526-D1E9E8096D92}" destId="{D338AC14-7F72-43C0-9EE3-A2B58E192D78}" srcOrd="2" destOrd="0" presId="urn:microsoft.com/office/officeart/2005/8/layout/hList7"/>
    <dgm:cxn modelId="{B34B5A8F-75CC-409B-BF44-61805D877F11}" type="presParOf" srcId="{8ADE9B09-54BD-4FD8-A526-D1E9E8096D92}" destId="{E92C3969-12B5-4B44-B8AF-1958AEB2BA4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311C86-6BE6-454A-9E4E-83D92B3EF309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9FB4A5E-8FFA-416D-811A-5297F62C9378}">
      <dgm:prSet phldrT="[Texto]" custT="1"/>
      <dgm:spPr/>
      <dgm:t>
        <a:bodyPr/>
        <a:lstStyle/>
        <a:p>
          <a:r>
            <a:rPr lang="es-PR" sz="2800" b="1" dirty="0" smtClean="0"/>
            <a:t>SUGIERE QUE LAS NORMAS INDICAN LA DIRECCION DE LA MORAL PERO CADA CONCIENCIA INDIVIDUAL DETERMINA SU SENTIDO DE  OBLIGACION </a:t>
          </a:r>
          <a:endParaRPr lang="en-US" sz="2800" b="1" dirty="0"/>
        </a:p>
      </dgm:t>
    </dgm:pt>
    <dgm:pt modelId="{5A73B755-361A-4ECD-BFB0-0E1EB30860FD}" type="parTrans" cxnId="{E53CD95F-B07F-4CB7-BAF5-C5D6D0F21682}">
      <dgm:prSet/>
      <dgm:spPr/>
      <dgm:t>
        <a:bodyPr/>
        <a:lstStyle/>
        <a:p>
          <a:endParaRPr lang="en-US"/>
        </a:p>
      </dgm:t>
    </dgm:pt>
    <dgm:pt modelId="{33572416-4458-4663-A7A0-E4768007F1BC}" type="sibTrans" cxnId="{E53CD95F-B07F-4CB7-BAF5-C5D6D0F21682}">
      <dgm:prSet/>
      <dgm:spPr/>
      <dgm:t>
        <a:bodyPr/>
        <a:lstStyle/>
        <a:p>
          <a:endParaRPr lang="en-US"/>
        </a:p>
      </dgm:t>
    </dgm:pt>
    <dgm:pt modelId="{46262852-332C-4748-BBF9-9C3AC77FB30E}">
      <dgm:prSet phldrT="[Texto]" custT="1"/>
      <dgm:spPr/>
      <dgm:t>
        <a:bodyPr/>
        <a:lstStyle/>
        <a:p>
          <a:r>
            <a:rPr lang="es-PR" sz="2800" b="1" dirty="0" smtClean="0"/>
            <a:t>PERO LA CONCIENCIA COMO REGLA INMEDIATA Y SUBJETIVA DEL OBRAR DEPENDE DE LA NORMA OBJETIVO- LA OBLIGACION SUPONE LA VERDAD RECONOCIDA COMO BIEN</a:t>
          </a:r>
          <a:endParaRPr lang="en-US" sz="2800" b="1" dirty="0"/>
        </a:p>
      </dgm:t>
    </dgm:pt>
    <dgm:pt modelId="{C4D46248-F8D9-43DF-8C4C-D946DF9F21B0}" type="parTrans" cxnId="{3313497B-D381-4A00-AC01-213358301087}">
      <dgm:prSet/>
      <dgm:spPr/>
      <dgm:t>
        <a:bodyPr/>
        <a:lstStyle/>
        <a:p>
          <a:endParaRPr lang="en-US"/>
        </a:p>
      </dgm:t>
    </dgm:pt>
    <dgm:pt modelId="{607E89DC-16ED-438F-87B2-C2C38EE7C853}" type="sibTrans" cxnId="{3313497B-D381-4A00-AC01-213358301087}">
      <dgm:prSet/>
      <dgm:spPr/>
      <dgm:t>
        <a:bodyPr/>
        <a:lstStyle/>
        <a:p>
          <a:endParaRPr lang="en-US"/>
        </a:p>
      </dgm:t>
    </dgm:pt>
    <dgm:pt modelId="{9312A0CF-0984-471C-9E74-EACBF95F1418}" type="pres">
      <dgm:prSet presAssocID="{55311C86-6BE6-454A-9E4E-83D92B3EF3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889137-1F93-4A0E-A11E-42532E3F88D5}" type="pres">
      <dgm:prSet presAssocID="{55311C86-6BE6-454A-9E4E-83D92B3EF309}" presName="fgShape" presStyleLbl="fgShp" presStyleIdx="0" presStyleCnt="1" custFlipVert="1" custScaleX="101852" custScaleY="73374" custLinFactNeighborX="4052" custLinFactNeighborY="53528"/>
      <dgm:spPr/>
      <dgm:t>
        <a:bodyPr/>
        <a:lstStyle/>
        <a:p>
          <a:endParaRPr lang="en-US"/>
        </a:p>
      </dgm:t>
    </dgm:pt>
    <dgm:pt modelId="{DC5F8569-7383-486C-A25A-3F206281F068}" type="pres">
      <dgm:prSet presAssocID="{55311C86-6BE6-454A-9E4E-83D92B3EF309}" presName="linComp" presStyleCnt="0"/>
      <dgm:spPr/>
    </dgm:pt>
    <dgm:pt modelId="{DCA5D8B3-FC84-4B03-B83B-A2DBDB997B78}" type="pres">
      <dgm:prSet presAssocID="{49FB4A5E-8FFA-416D-811A-5297F62C9378}" presName="compNode" presStyleCnt="0"/>
      <dgm:spPr/>
    </dgm:pt>
    <dgm:pt modelId="{0D025161-6CB7-45FB-82EF-7F736E976577}" type="pres">
      <dgm:prSet presAssocID="{49FB4A5E-8FFA-416D-811A-5297F62C9378}" presName="bkgdShape" presStyleLbl="node1" presStyleIdx="0" presStyleCnt="2" custLinFactNeighborX="-1047" custLinFactNeighborY="-1010"/>
      <dgm:spPr/>
      <dgm:t>
        <a:bodyPr/>
        <a:lstStyle/>
        <a:p>
          <a:endParaRPr lang="en-US"/>
        </a:p>
      </dgm:t>
    </dgm:pt>
    <dgm:pt modelId="{6D8A5F7D-80C5-4E07-8A7C-596ABD18BE49}" type="pres">
      <dgm:prSet presAssocID="{49FB4A5E-8FFA-416D-811A-5297F62C9378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D98666-A8D6-4375-876C-586DC99D9FFD}" type="pres">
      <dgm:prSet presAssocID="{49FB4A5E-8FFA-416D-811A-5297F62C9378}" presName="invisiNode" presStyleLbl="node1" presStyleIdx="0" presStyleCnt="2"/>
      <dgm:spPr/>
    </dgm:pt>
    <dgm:pt modelId="{625A0F5D-73E2-4F23-B66E-E853AA0F75E2}" type="pres">
      <dgm:prSet presAssocID="{49FB4A5E-8FFA-416D-811A-5297F62C9378}" presName="imagNode" presStyleLbl="fgImgPlace1" presStyleIdx="0" presStyleCnt="2" custScaleY="46910" custLinFactNeighborX="-475" custLinFactNeighborY="-4153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A60D976-0123-4266-B2FC-6BC4778FE21C}" type="pres">
      <dgm:prSet presAssocID="{33572416-4458-4663-A7A0-E4768007F1B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5BFD5EF-D328-43E7-B257-B42ED8C194FC}" type="pres">
      <dgm:prSet presAssocID="{46262852-332C-4748-BBF9-9C3AC77FB30E}" presName="compNode" presStyleCnt="0"/>
      <dgm:spPr/>
    </dgm:pt>
    <dgm:pt modelId="{3176CAC6-785B-4B28-9905-D4CCC0E3E233}" type="pres">
      <dgm:prSet presAssocID="{46262852-332C-4748-BBF9-9C3AC77FB30E}" presName="bkgdShape" presStyleLbl="node1" presStyleIdx="1" presStyleCnt="2" custLinFactNeighborX="-1813" custLinFactNeighborY="-222"/>
      <dgm:spPr/>
      <dgm:t>
        <a:bodyPr/>
        <a:lstStyle/>
        <a:p>
          <a:endParaRPr lang="en-US"/>
        </a:p>
      </dgm:t>
    </dgm:pt>
    <dgm:pt modelId="{6E10C89F-9FD0-49BE-A04E-50C0F325F1DB}" type="pres">
      <dgm:prSet presAssocID="{46262852-332C-4748-BBF9-9C3AC77FB30E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9035A-2443-47AC-BF82-218C43A18609}" type="pres">
      <dgm:prSet presAssocID="{46262852-332C-4748-BBF9-9C3AC77FB30E}" presName="invisiNode" presStyleLbl="node1" presStyleIdx="1" presStyleCnt="2"/>
      <dgm:spPr/>
    </dgm:pt>
    <dgm:pt modelId="{2EE8574E-DF7F-458B-861E-D458A4A8AD30}" type="pres">
      <dgm:prSet presAssocID="{46262852-332C-4748-BBF9-9C3AC77FB30E}" presName="imagNode" presStyleLbl="fgImgPlace1" presStyleIdx="1" presStyleCnt="2" custScaleY="46910" custLinFactNeighborX="5186" custLinFactNeighborY="-4922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E6C2C19B-D1E5-4E95-933A-94D8E2AA5016}" type="presOf" srcId="{49FB4A5E-8FFA-416D-811A-5297F62C9378}" destId="{6D8A5F7D-80C5-4E07-8A7C-596ABD18BE49}" srcOrd="1" destOrd="0" presId="urn:microsoft.com/office/officeart/2005/8/layout/hList7"/>
    <dgm:cxn modelId="{00A56538-6379-43D5-8072-3C7F22E69EF2}" type="presOf" srcId="{46262852-332C-4748-BBF9-9C3AC77FB30E}" destId="{6E10C89F-9FD0-49BE-A04E-50C0F325F1DB}" srcOrd="1" destOrd="0" presId="urn:microsoft.com/office/officeart/2005/8/layout/hList7"/>
    <dgm:cxn modelId="{71150826-9182-45BB-9EFE-AF028CB82CF2}" type="presOf" srcId="{55311C86-6BE6-454A-9E4E-83D92B3EF309}" destId="{9312A0CF-0984-471C-9E74-EACBF95F1418}" srcOrd="0" destOrd="0" presId="urn:microsoft.com/office/officeart/2005/8/layout/hList7"/>
    <dgm:cxn modelId="{D6533B9C-768F-4BC4-A192-CA49A2F337CC}" type="presOf" srcId="{49FB4A5E-8FFA-416D-811A-5297F62C9378}" destId="{0D025161-6CB7-45FB-82EF-7F736E976577}" srcOrd="0" destOrd="0" presId="urn:microsoft.com/office/officeart/2005/8/layout/hList7"/>
    <dgm:cxn modelId="{71D7416B-B4A1-4428-895F-31706575FC36}" type="presOf" srcId="{46262852-332C-4748-BBF9-9C3AC77FB30E}" destId="{3176CAC6-785B-4B28-9905-D4CCC0E3E233}" srcOrd="0" destOrd="0" presId="urn:microsoft.com/office/officeart/2005/8/layout/hList7"/>
    <dgm:cxn modelId="{3313497B-D381-4A00-AC01-213358301087}" srcId="{55311C86-6BE6-454A-9E4E-83D92B3EF309}" destId="{46262852-332C-4748-BBF9-9C3AC77FB30E}" srcOrd="1" destOrd="0" parTransId="{C4D46248-F8D9-43DF-8C4C-D946DF9F21B0}" sibTransId="{607E89DC-16ED-438F-87B2-C2C38EE7C853}"/>
    <dgm:cxn modelId="{9D2DE7EB-16E0-4EFA-B2FA-EC8476CC97A4}" type="presOf" srcId="{33572416-4458-4663-A7A0-E4768007F1BC}" destId="{BA60D976-0123-4266-B2FC-6BC4778FE21C}" srcOrd="0" destOrd="0" presId="urn:microsoft.com/office/officeart/2005/8/layout/hList7"/>
    <dgm:cxn modelId="{E53CD95F-B07F-4CB7-BAF5-C5D6D0F21682}" srcId="{55311C86-6BE6-454A-9E4E-83D92B3EF309}" destId="{49FB4A5E-8FFA-416D-811A-5297F62C9378}" srcOrd="0" destOrd="0" parTransId="{5A73B755-361A-4ECD-BFB0-0E1EB30860FD}" sibTransId="{33572416-4458-4663-A7A0-E4768007F1BC}"/>
    <dgm:cxn modelId="{30F894F9-BBA5-4D7E-8C87-9DF293EF40F0}" type="presParOf" srcId="{9312A0CF-0984-471C-9E74-EACBF95F1418}" destId="{DA889137-1F93-4A0E-A11E-42532E3F88D5}" srcOrd="0" destOrd="0" presId="urn:microsoft.com/office/officeart/2005/8/layout/hList7"/>
    <dgm:cxn modelId="{299828DF-93C5-46A1-8E98-7058FA0FED0E}" type="presParOf" srcId="{9312A0CF-0984-471C-9E74-EACBF95F1418}" destId="{DC5F8569-7383-486C-A25A-3F206281F068}" srcOrd="1" destOrd="0" presId="urn:microsoft.com/office/officeart/2005/8/layout/hList7"/>
    <dgm:cxn modelId="{53984911-497E-4B42-A62B-A19560AFB906}" type="presParOf" srcId="{DC5F8569-7383-486C-A25A-3F206281F068}" destId="{DCA5D8B3-FC84-4B03-B83B-A2DBDB997B78}" srcOrd="0" destOrd="0" presId="urn:microsoft.com/office/officeart/2005/8/layout/hList7"/>
    <dgm:cxn modelId="{3BE6E8F3-36E9-40F8-B082-646464712C15}" type="presParOf" srcId="{DCA5D8B3-FC84-4B03-B83B-A2DBDB997B78}" destId="{0D025161-6CB7-45FB-82EF-7F736E976577}" srcOrd="0" destOrd="0" presId="urn:microsoft.com/office/officeart/2005/8/layout/hList7"/>
    <dgm:cxn modelId="{E4DD12FE-8B34-4419-8AB6-4081E372C284}" type="presParOf" srcId="{DCA5D8B3-FC84-4B03-B83B-A2DBDB997B78}" destId="{6D8A5F7D-80C5-4E07-8A7C-596ABD18BE49}" srcOrd="1" destOrd="0" presId="urn:microsoft.com/office/officeart/2005/8/layout/hList7"/>
    <dgm:cxn modelId="{DF9002BD-E0B5-432E-B751-BAACFDB2396E}" type="presParOf" srcId="{DCA5D8B3-FC84-4B03-B83B-A2DBDB997B78}" destId="{72D98666-A8D6-4375-876C-586DC99D9FFD}" srcOrd="2" destOrd="0" presId="urn:microsoft.com/office/officeart/2005/8/layout/hList7"/>
    <dgm:cxn modelId="{6A9E30ED-6452-410D-86D6-45A7A8F93AF4}" type="presParOf" srcId="{DCA5D8B3-FC84-4B03-B83B-A2DBDB997B78}" destId="{625A0F5D-73E2-4F23-B66E-E853AA0F75E2}" srcOrd="3" destOrd="0" presId="urn:microsoft.com/office/officeart/2005/8/layout/hList7"/>
    <dgm:cxn modelId="{3260D966-8A1F-4735-96EE-3D0A5A515F0B}" type="presParOf" srcId="{DC5F8569-7383-486C-A25A-3F206281F068}" destId="{BA60D976-0123-4266-B2FC-6BC4778FE21C}" srcOrd="1" destOrd="0" presId="urn:microsoft.com/office/officeart/2005/8/layout/hList7"/>
    <dgm:cxn modelId="{454FA62C-A110-487E-9120-E6A6CABE34AC}" type="presParOf" srcId="{DC5F8569-7383-486C-A25A-3F206281F068}" destId="{45BFD5EF-D328-43E7-B257-B42ED8C194FC}" srcOrd="2" destOrd="0" presId="urn:microsoft.com/office/officeart/2005/8/layout/hList7"/>
    <dgm:cxn modelId="{5FF7890A-12B3-4E95-A06F-3DD9BB299577}" type="presParOf" srcId="{45BFD5EF-D328-43E7-B257-B42ED8C194FC}" destId="{3176CAC6-785B-4B28-9905-D4CCC0E3E233}" srcOrd="0" destOrd="0" presId="urn:microsoft.com/office/officeart/2005/8/layout/hList7"/>
    <dgm:cxn modelId="{F3DB300A-3F1F-4B6D-BCB3-ED1099BBCAB1}" type="presParOf" srcId="{45BFD5EF-D328-43E7-B257-B42ED8C194FC}" destId="{6E10C89F-9FD0-49BE-A04E-50C0F325F1DB}" srcOrd="1" destOrd="0" presId="urn:microsoft.com/office/officeart/2005/8/layout/hList7"/>
    <dgm:cxn modelId="{56F43A84-DA38-41D8-826E-A73DE0C0396B}" type="presParOf" srcId="{45BFD5EF-D328-43E7-B257-B42ED8C194FC}" destId="{6079035A-2443-47AC-BF82-218C43A18609}" srcOrd="2" destOrd="0" presId="urn:microsoft.com/office/officeart/2005/8/layout/hList7"/>
    <dgm:cxn modelId="{E3A5BB32-DF31-4E1B-9CD0-67B806B6FD77}" type="presParOf" srcId="{45BFD5EF-D328-43E7-B257-B42ED8C194FC}" destId="{2EE8574E-DF7F-458B-861E-D458A4A8AD3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538CB3-DF72-4C75-A6FF-CFB88BE62BB5}" type="doc">
      <dgm:prSet loTypeId="urn:microsoft.com/office/officeart/2005/8/layout/hList7" loCatId="list" qsTypeId="urn:microsoft.com/office/officeart/2005/8/quickstyle/simple1" qsCatId="simple" csTypeId="urn:microsoft.com/office/officeart/2005/8/colors/accent2_4" csCatId="accent2" phldr="1"/>
      <dgm:spPr/>
    </dgm:pt>
    <dgm:pt modelId="{0D4E0B2D-EAF3-4A93-A5EE-B1EB21AEF800}">
      <dgm:prSet phldrT="[Texto]"/>
      <dgm:spPr/>
      <dgm:t>
        <a:bodyPr/>
        <a:lstStyle/>
        <a:p>
          <a:r>
            <a:rPr lang="es-PR" b="1" dirty="0" smtClean="0"/>
            <a:t>Se privilegia las actitudes y se margina la moral de los actos</a:t>
          </a:r>
        </a:p>
        <a:p>
          <a:r>
            <a:rPr lang="es-PR" b="1" dirty="0" smtClean="0"/>
            <a:t>Es solo moral de fines e intenciones </a:t>
          </a:r>
          <a:endParaRPr lang="en-US" b="1" dirty="0"/>
        </a:p>
      </dgm:t>
    </dgm:pt>
    <dgm:pt modelId="{2883179D-A545-4968-83E3-B315C502E1D8}" type="parTrans" cxnId="{13ACF616-F80D-4016-8E22-EC4615CE3094}">
      <dgm:prSet/>
      <dgm:spPr/>
      <dgm:t>
        <a:bodyPr/>
        <a:lstStyle/>
        <a:p>
          <a:endParaRPr lang="en-US"/>
        </a:p>
      </dgm:t>
    </dgm:pt>
    <dgm:pt modelId="{9B39A28A-B579-48B0-855E-AC158EE32040}" type="sibTrans" cxnId="{13ACF616-F80D-4016-8E22-EC4615CE3094}">
      <dgm:prSet/>
      <dgm:spPr/>
      <dgm:t>
        <a:bodyPr/>
        <a:lstStyle/>
        <a:p>
          <a:endParaRPr lang="en-US"/>
        </a:p>
      </dgm:t>
    </dgm:pt>
    <dgm:pt modelId="{27EFBA94-2C5B-426C-A6E0-2A7909D60CC6}">
      <dgm:prSet phldrT="[Texto]" custT="1"/>
      <dgm:spPr/>
      <dgm:t>
        <a:bodyPr/>
        <a:lstStyle/>
        <a:p>
          <a:r>
            <a:rPr lang="es-PR" sz="2400" b="1" dirty="0" smtClean="0">
              <a:solidFill>
                <a:schemeClr val="accent3">
                  <a:lumMod val="50000"/>
                </a:schemeClr>
              </a:solidFill>
            </a:rPr>
            <a:t>Las actitudes deben tener su raíz en un compromiso con el plan divino para cada persona- ideal personal lo cual es subjetivo y objetivo</a:t>
          </a:r>
          <a:endParaRPr lang="en-US" sz="2400" b="1" dirty="0">
            <a:solidFill>
              <a:schemeClr val="accent3">
                <a:lumMod val="50000"/>
              </a:schemeClr>
            </a:solidFill>
          </a:endParaRPr>
        </a:p>
      </dgm:t>
    </dgm:pt>
    <dgm:pt modelId="{F84981EF-C4FC-43DF-8DBC-CF7B8A43600F}" type="parTrans" cxnId="{29753923-52DB-475E-9EE6-4DF868E6EA16}">
      <dgm:prSet/>
      <dgm:spPr/>
      <dgm:t>
        <a:bodyPr/>
        <a:lstStyle/>
        <a:p>
          <a:endParaRPr lang="en-US"/>
        </a:p>
      </dgm:t>
    </dgm:pt>
    <dgm:pt modelId="{8FA85F56-312E-4B9B-B1E3-0EB323A67B65}" type="sibTrans" cxnId="{29753923-52DB-475E-9EE6-4DF868E6EA16}">
      <dgm:prSet/>
      <dgm:spPr/>
      <dgm:t>
        <a:bodyPr/>
        <a:lstStyle/>
        <a:p>
          <a:endParaRPr lang="en-US"/>
        </a:p>
      </dgm:t>
    </dgm:pt>
    <dgm:pt modelId="{5C4230BE-9784-4980-85A5-506C1431809F}">
      <dgm:prSet phldrT="[Texto]" custT="1"/>
      <dgm:spPr/>
      <dgm:t>
        <a:bodyPr/>
        <a:lstStyle/>
        <a:p>
          <a:r>
            <a:rPr lang="es-PR" sz="2400" b="1" dirty="0" smtClean="0">
              <a:solidFill>
                <a:schemeClr val="accent3">
                  <a:lumMod val="50000"/>
                </a:schemeClr>
              </a:solidFill>
            </a:rPr>
            <a:t>Cada acto humano para ser moral debe contar con una intención buena, un acto orientado a un bien y las circunstancias adecuadas</a:t>
          </a:r>
        </a:p>
        <a:p>
          <a:r>
            <a:rPr lang="es-PR" sz="2400" b="1" dirty="0" smtClean="0">
              <a:solidFill>
                <a:schemeClr val="accent3">
                  <a:lumMod val="50000"/>
                </a:schemeClr>
              </a:solidFill>
            </a:rPr>
            <a:t>Recordar el mal </a:t>
          </a:r>
          <a:r>
            <a:rPr lang="es-PR" sz="2400" b="1" dirty="0" smtClean="0">
              <a:solidFill>
                <a:schemeClr val="accent3">
                  <a:lumMod val="50000"/>
                </a:schemeClr>
              </a:solidFill>
            </a:rPr>
            <a:t>intrínseco</a:t>
          </a:r>
          <a:endParaRPr lang="en-US" sz="2400" b="1" dirty="0">
            <a:solidFill>
              <a:schemeClr val="accent3">
                <a:lumMod val="50000"/>
              </a:schemeClr>
            </a:solidFill>
          </a:endParaRPr>
        </a:p>
      </dgm:t>
    </dgm:pt>
    <dgm:pt modelId="{018EB02D-3DF7-44C4-999D-5810298AFD5F}" type="parTrans" cxnId="{31CBDC0B-3A41-4332-B197-610344F09E5D}">
      <dgm:prSet/>
      <dgm:spPr/>
      <dgm:t>
        <a:bodyPr/>
        <a:lstStyle/>
        <a:p>
          <a:endParaRPr lang="en-US"/>
        </a:p>
      </dgm:t>
    </dgm:pt>
    <dgm:pt modelId="{BFE11527-BB07-42E4-83D2-2235093BE1DD}" type="sibTrans" cxnId="{31CBDC0B-3A41-4332-B197-610344F09E5D}">
      <dgm:prSet/>
      <dgm:spPr/>
      <dgm:t>
        <a:bodyPr/>
        <a:lstStyle/>
        <a:p>
          <a:endParaRPr lang="en-US"/>
        </a:p>
      </dgm:t>
    </dgm:pt>
    <dgm:pt modelId="{6C58752B-FDB7-481A-8006-6EBB69DACAA4}" type="pres">
      <dgm:prSet presAssocID="{46538CB3-DF72-4C75-A6FF-CFB88BE62BB5}" presName="Name0" presStyleCnt="0">
        <dgm:presLayoutVars>
          <dgm:dir/>
          <dgm:resizeHandles val="exact"/>
        </dgm:presLayoutVars>
      </dgm:prSet>
      <dgm:spPr/>
    </dgm:pt>
    <dgm:pt modelId="{EB0BCFBA-325E-4EBF-9EB5-0148CE022CF9}" type="pres">
      <dgm:prSet presAssocID="{46538CB3-DF72-4C75-A6FF-CFB88BE62BB5}" presName="fgShape" presStyleLbl="fgShp" presStyleIdx="0" presStyleCnt="1" custScaleY="52574" custLinFactNeighborX="117" custLinFactNeighborY="4619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9E75724-D5AC-4C22-A2DB-9061D57D7E05}" type="pres">
      <dgm:prSet presAssocID="{46538CB3-DF72-4C75-A6FF-CFB88BE62BB5}" presName="linComp" presStyleCnt="0"/>
      <dgm:spPr/>
    </dgm:pt>
    <dgm:pt modelId="{6E006124-FF24-41AA-9B92-6475AFA013B4}" type="pres">
      <dgm:prSet presAssocID="{0D4E0B2D-EAF3-4A93-A5EE-B1EB21AEF800}" presName="compNode" presStyleCnt="0"/>
      <dgm:spPr/>
    </dgm:pt>
    <dgm:pt modelId="{7C3281F0-01CE-46FE-B18D-3F25284F418E}" type="pres">
      <dgm:prSet presAssocID="{0D4E0B2D-EAF3-4A93-A5EE-B1EB21AEF800}" presName="bkgdShape" presStyleLbl="node1" presStyleIdx="0" presStyleCnt="3"/>
      <dgm:spPr/>
      <dgm:t>
        <a:bodyPr/>
        <a:lstStyle/>
        <a:p>
          <a:endParaRPr lang="es-ES"/>
        </a:p>
      </dgm:t>
    </dgm:pt>
    <dgm:pt modelId="{F0AAEA22-84E1-4124-9D22-20DAC869B56D}" type="pres">
      <dgm:prSet presAssocID="{0D4E0B2D-EAF3-4A93-A5EE-B1EB21AEF80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756903-D865-4C7B-BCEB-04722E85E796}" type="pres">
      <dgm:prSet presAssocID="{0D4E0B2D-EAF3-4A93-A5EE-B1EB21AEF800}" presName="invisiNode" presStyleLbl="node1" presStyleIdx="0" presStyleCnt="3"/>
      <dgm:spPr/>
    </dgm:pt>
    <dgm:pt modelId="{2FDE1D91-DA6D-4E85-A6EC-0D6D6D39C0F6}" type="pres">
      <dgm:prSet presAssocID="{0D4E0B2D-EAF3-4A93-A5EE-B1EB21AEF800}" presName="imagNode" presStyleLbl="fgImgPlace1" presStyleIdx="0" presStyleCnt="3" custScaleY="51493" custLinFactNeighborX="1550" custLinFactNeighborY="-401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5CC2F9F-9F99-4C92-B7BD-CDF2F5B202DD}" type="pres">
      <dgm:prSet presAssocID="{9B39A28A-B579-48B0-855E-AC158EE3204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ED6551B-5FFF-403A-9B75-F483B142D0F2}" type="pres">
      <dgm:prSet presAssocID="{27EFBA94-2C5B-426C-A6E0-2A7909D60CC6}" presName="compNode" presStyleCnt="0"/>
      <dgm:spPr/>
    </dgm:pt>
    <dgm:pt modelId="{DDE0D690-A3C6-4849-A37D-250EFDEF9E3C}" type="pres">
      <dgm:prSet presAssocID="{27EFBA94-2C5B-426C-A6E0-2A7909D60CC6}" presName="bkgdShape" presStyleLbl="node1" presStyleIdx="1" presStyleCnt="3"/>
      <dgm:spPr/>
      <dgm:t>
        <a:bodyPr/>
        <a:lstStyle/>
        <a:p>
          <a:endParaRPr lang="es-ES"/>
        </a:p>
      </dgm:t>
    </dgm:pt>
    <dgm:pt modelId="{25103F0B-A3DA-436B-8083-10D21F46288F}" type="pres">
      <dgm:prSet presAssocID="{27EFBA94-2C5B-426C-A6E0-2A7909D60CC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6B0F70-2815-442A-BA1A-3BBD960AF331}" type="pres">
      <dgm:prSet presAssocID="{27EFBA94-2C5B-426C-A6E0-2A7909D60CC6}" presName="invisiNode" presStyleLbl="node1" presStyleIdx="1" presStyleCnt="3"/>
      <dgm:spPr/>
    </dgm:pt>
    <dgm:pt modelId="{1ECD6D87-5574-48A3-878F-D89C0021F50C}" type="pres">
      <dgm:prSet presAssocID="{27EFBA94-2C5B-426C-A6E0-2A7909D60CC6}" presName="imagNode" presStyleLbl="fgImgPlace1" presStyleIdx="1" presStyleCnt="3" custScaleY="51493" custLinFactNeighborX="595" custLinFactNeighborY="-4014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808DD96-4E85-44D8-BB58-42299F3AE20F}" type="pres">
      <dgm:prSet presAssocID="{8FA85F56-312E-4B9B-B1E3-0EB323A67B6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FE83951-BF73-4122-941C-8F73A5D8B536}" type="pres">
      <dgm:prSet presAssocID="{5C4230BE-9784-4980-85A5-506C1431809F}" presName="compNode" presStyleCnt="0"/>
      <dgm:spPr/>
    </dgm:pt>
    <dgm:pt modelId="{6440FB3B-618B-42D2-A74A-8DEACD06D4AF}" type="pres">
      <dgm:prSet presAssocID="{5C4230BE-9784-4980-85A5-506C1431809F}" presName="bkgdShape" presStyleLbl="node1" presStyleIdx="2" presStyleCnt="3"/>
      <dgm:spPr/>
      <dgm:t>
        <a:bodyPr/>
        <a:lstStyle/>
        <a:p>
          <a:endParaRPr lang="es-ES"/>
        </a:p>
      </dgm:t>
    </dgm:pt>
    <dgm:pt modelId="{8CA647AD-D016-4D81-BDEC-D85E97190BBB}" type="pres">
      <dgm:prSet presAssocID="{5C4230BE-9784-4980-85A5-506C1431809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891F8C-3210-405A-B364-F1F6DC472F85}" type="pres">
      <dgm:prSet presAssocID="{5C4230BE-9784-4980-85A5-506C1431809F}" presName="invisiNode" presStyleLbl="node1" presStyleIdx="2" presStyleCnt="3"/>
      <dgm:spPr/>
    </dgm:pt>
    <dgm:pt modelId="{EF24AA79-CD94-40AA-BA36-092A4827BECF}" type="pres">
      <dgm:prSet presAssocID="{5C4230BE-9784-4980-85A5-506C1431809F}" presName="imagNode" presStyleLbl="fgImgPlace1" presStyleIdx="2" presStyleCnt="3" custScaleY="50689" custLinFactNeighborX="-8236" custLinFactNeighborY="-3846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6BABC2AD-8273-4784-AB62-024ED3B97FE7}" type="presOf" srcId="{46538CB3-DF72-4C75-A6FF-CFB88BE62BB5}" destId="{6C58752B-FDB7-481A-8006-6EBB69DACAA4}" srcOrd="0" destOrd="0" presId="urn:microsoft.com/office/officeart/2005/8/layout/hList7"/>
    <dgm:cxn modelId="{08EAA0E1-D576-4D16-94F6-8E6091ADAC0B}" type="presOf" srcId="{27EFBA94-2C5B-426C-A6E0-2A7909D60CC6}" destId="{DDE0D690-A3C6-4849-A37D-250EFDEF9E3C}" srcOrd="0" destOrd="0" presId="urn:microsoft.com/office/officeart/2005/8/layout/hList7"/>
    <dgm:cxn modelId="{5DF591C2-7349-4F7E-9FCB-E9FE1EA1236A}" type="presOf" srcId="{27EFBA94-2C5B-426C-A6E0-2A7909D60CC6}" destId="{25103F0B-A3DA-436B-8083-10D21F46288F}" srcOrd="1" destOrd="0" presId="urn:microsoft.com/office/officeart/2005/8/layout/hList7"/>
    <dgm:cxn modelId="{176908B8-7870-42A8-8BC2-3C79A3830418}" type="presOf" srcId="{0D4E0B2D-EAF3-4A93-A5EE-B1EB21AEF800}" destId="{7C3281F0-01CE-46FE-B18D-3F25284F418E}" srcOrd="0" destOrd="0" presId="urn:microsoft.com/office/officeart/2005/8/layout/hList7"/>
    <dgm:cxn modelId="{29753923-52DB-475E-9EE6-4DF868E6EA16}" srcId="{46538CB3-DF72-4C75-A6FF-CFB88BE62BB5}" destId="{27EFBA94-2C5B-426C-A6E0-2A7909D60CC6}" srcOrd="1" destOrd="0" parTransId="{F84981EF-C4FC-43DF-8DBC-CF7B8A43600F}" sibTransId="{8FA85F56-312E-4B9B-B1E3-0EB323A67B65}"/>
    <dgm:cxn modelId="{1F0E9AB3-32A3-4151-B59F-FE2679F5387E}" type="presOf" srcId="{9B39A28A-B579-48B0-855E-AC158EE32040}" destId="{95CC2F9F-9F99-4C92-B7BD-CDF2F5B202DD}" srcOrd="0" destOrd="0" presId="urn:microsoft.com/office/officeart/2005/8/layout/hList7"/>
    <dgm:cxn modelId="{13ACF616-F80D-4016-8E22-EC4615CE3094}" srcId="{46538CB3-DF72-4C75-A6FF-CFB88BE62BB5}" destId="{0D4E0B2D-EAF3-4A93-A5EE-B1EB21AEF800}" srcOrd="0" destOrd="0" parTransId="{2883179D-A545-4968-83E3-B315C502E1D8}" sibTransId="{9B39A28A-B579-48B0-855E-AC158EE32040}"/>
    <dgm:cxn modelId="{0722CF66-0299-4398-A884-90BAD9B7FC05}" type="presOf" srcId="{5C4230BE-9784-4980-85A5-506C1431809F}" destId="{8CA647AD-D016-4D81-BDEC-D85E97190BBB}" srcOrd="1" destOrd="0" presId="urn:microsoft.com/office/officeart/2005/8/layout/hList7"/>
    <dgm:cxn modelId="{31CBDC0B-3A41-4332-B197-610344F09E5D}" srcId="{46538CB3-DF72-4C75-A6FF-CFB88BE62BB5}" destId="{5C4230BE-9784-4980-85A5-506C1431809F}" srcOrd="2" destOrd="0" parTransId="{018EB02D-3DF7-44C4-999D-5810298AFD5F}" sibTransId="{BFE11527-BB07-42E4-83D2-2235093BE1DD}"/>
    <dgm:cxn modelId="{F62DF4FA-D562-4A9D-9162-E12EE26A4CDA}" type="presOf" srcId="{5C4230BE-9784-4980-85A5-506C1431809F}" destId="{6440FB3B-618B-42D2-A74A-8DEACD06D4AF}" srcOrd="0" destOrd="0" presId="urn:microsoft.com/office/officeart/2005/8/layout/hList7"/>
    <dgm:cxn modelId="{AF8AA563-15FF-432B-9A52-D7E1259B6F41}" type="presOf" srcId="{0D4E0B2D-EAF3-4A93-A5EE-B1EB21AEF800}" destId="{F0AAEA22-84E1-4124-9D22-20DAC869B56D}" srcOrd="1" destOrd="0" presId="urn:microsoft.com/office/officeart/2005/8/layout/hList7"/>
    <dgm:cxn modelId="{F47BEFD8-5449-4BBF-B2C5-E4D4778A0BAE}" type="presOf" srcId="{8FA85F56-312E-4B9B-B1E3-0EB323A67B65}" destId="{A808DD96-4E85-44D8-BB58-42299F3AE20F}" srcOrd="0" destOrd="0" presId="urn:microsoft.com/office/officeart/2005/8/layout/hList7"/>
    <dgm:cxn modelId="{7A6D3512-4104-43BC-81AC-579C28C3E9B9}" type="presParOf" srcId="{6C58752B-FDB7-481A-8006-6EBB69DACAA4}" destId="{EB0BCFBA-325E-4EBF-9EB5-0148CE022CF9}" srcOrd="0" destOrd="0" presId="urn:microsoft.com/office/officeart/2005/8/layout/hList7"/>
    <dgm:cxn modelId="{5C7F45BE-099B-4B60-B2CA-A92D608D2487}" type="presParOf" srcId="{6C58752B-FDB7-481A-8006-6EBB69DACAA4}" destId="{A9E75724-D5AC-4C22-A2DB-9061D57D7E05}" srcOrd="1" destOrd="0" presId="urn:microsoft.com/office/officeart/2005/8/layout/hList7"/>
    <dgm:cxn modelId="{E3AB473B-8461-472F-B98B-08BD49BEE521}" type="presParOf" srcId="{A9E75724-D5AC-4C22-A2DB-9061D57D7E05}" destId="{6E006124-FF24-41AA-9B92-6475AFA013B4}" srcOrd="0" destOrd="0" presId="urn:microsoft.com/office/officeart/2005/8/layout/hList7"/>
    <dgm:cxn modelId="{ED78B0A9-BB9A-4EE5-92BC-C3888A4B242F}" type="presParOf" srcId="{6E006124-FF24-41AA-9B92-6475AFA013B4}" destId="{7C3281F0-01CE-46FE-B18D-3F25284F418E}" srcOrd="0" destOrd="0" presId="urn:microsoft.com/office/officeart/2005/8/layout/hList7"/>
    <dgm:cxn modelId="{B2226D30-8514-45D2-B18F-3D24A0B7A80C}" type="presParOf" srcId="{6E006124-FF24-41AA-9B92-6475AFA013B4}" destId="{F0AAEA22-84E1-4124-9D22-20DAC869B56D}" srcOrd="1" destOrd="0" presId="urn:microsoft.com/office/officeart/2005/8/layout/hList7"/>
    <dgm:cxn modelId="{3DA24745-71B0-47A9-AC9A-CCFC90599D70}" type="presParOf" srcId="{6E006124-FF24-41AA-9B92-6475AFA013B4}" destId="{57756903-D865-4C7B-BCEB-04722E85E796}" srcOrd="2" destOrd="0" presId="urn:microsoft.com/office/officeart/2005/8/layout/hList7"/>
    <dgm:cxn modelId="{F8B93F76-8411-48AA-A184-335B2585F0A8}" type="presParOf" srcId="{6E006124-FF24-41AA-9B92-6475AFA013B4}" destId="{2FDE1D91-DA6D-4E85-A6EC-0D6D6D39C0F6}" srcOrd="3" destOrd="0" presId="urn:microsoft.com/office/officeart/2005/8/layout/hList7"/>
    <dgm:cxn modelId="{FB2AEA73-5927-4B92-882D-E64BB57F4516}" type="presParOf" srcId="{A9E75724-D5AC-4C22-A2DB-9061D57D7E05}" destId="{95CC2F9F-9F99-4C92-B7BD-CDF2F5B202DD}" srcOrd="1" destOrd="0" presId="urn:microsoft.com/office/officeart/2005/8/layout/hList7"/>
    <dgm:cxn modelId="{FB2E28F0-F167-417E-9622-074C99EBF251}" type="presParOf" srcId="{A9E75724-D5AC-4C22-A2DB-9061D57D7E05}" destId="{1ED6551B-5FFF-403A-9B75-F483B142D0F2}" srcOrd="2" destOrd="0" presId="urn:microsoft.com/office/officeart/2005/8/layout/hList7"/>
    <dgm:cxn modelId="{C6EAFAC7-3BCC-4CBA-A0DF-074192C58143}" type="presParOf" srcId="{1ED6551B-5FFF-403A-9B75-F483B142D0F2}" destId="{DDE0D690-A3C6-4849-A37D-250EFDEF9E3C}" srcOrd="0" destOrd="0" presId="urn:microsoft.com/office/officeart/2005/8/layout/hList7"/>
    <dgm:cxn modelId="{4B5EE16D-EA76-4962-A726-78CFE25E4DF1}" type="presParOf" srcId="{1ED6551B-5FFF-403A-9B75-F483B142D0F2}" destId="{25103F0B-A3DA-436B-8083-10D21F46288F}" srcOrd="1" destOrd="0" presId="urn:microsoft.com/office/officeart/2005/8/layout/hList7"/>
    <dgm:cxn modelId="{9773052C-2FA6-4389-83C2-C2BCB9B4FC9E}" type="presParOf" srcId="{1ED6551B-5FFF-403A-9B75-F483B142D0F2}" destId="{286B0F70-2815-442A-BA1A-3BBD960AF331}" srcOrd="2" destOrd="0" presId="urn:microsoft.com/office/officeart/2005/8/layout/hList7"/>
    <dgm:cxn modelId="{680419CD-0A88-4C73-9AC5-AC5A103F0E11}" type="presParOf" srcId="{1ED6551B-5FFF-403A-9B75-F483B142D0F2}" destId="{1ECD6D87-5574-48A3-878F-D89C0021F50C}" srcOrd="3" destOrd="0" presId="urn:microsoft.com/office/officeart/2005/8/layout/hList7"/>
    <dgm:cxn modelId="{124983F2-6783-411D-AF3B-7FCDA2B39986}" type="presParOf" srcId="{A9E75724-D5AC-4C22-A2DB-9061D57D7E05}" destId="{A808DD96-4E85-44D8-BB58-42299F3AE20F}" srcOrd="3" destOrd="0" presId="urn:microsoft.com/office/officeart/2005/8/layout/hList7"/>
    <dgm:cxn modelId="{40FB409C-382B-486A-87BA-A6D4941282CF}" type="presParOf" srcId="{A9E75724-D5AC-4C22-A2DB-9061D57D7E05}" destId="{9FE83951-BF73-4122-941C-8F73A5D8B536}" srcOrd="4" destOrd="0" presId="urn:microsoft.com/office/officeart/2005/8/layout/hList7"/>
    <dgm:cxn modelId="{D83B0860-81FE-4F20-8F48-04D79B41E1F0}" type="presParOf" srcId="{9FE83951-BF73-4122-941C-8F73A5D8B536}" destId="{6440FB3B-618B-42D2-A74A-8DEACD06D4AF}" srcOrd="0" destOrd="0" presId="urn:microsoft.com/office/officeart/2005/8/layout/hList7"/>
    <dgm:cxn modelId="{F7403ABD-1E35-4B0F-9674-74D59407D8F1}" type="presParOf" srcId="{9FE83951-BF73-4122-941C-8F73A5D8B536}" destId="{8CA647AD-D016-4D81-BDEC-D85E97190BBB}" srcOrd="1" destOrd="0" presId="urn:microsoft.com/office/officeart/2005/8/layout/hList7"/>
    <dgm:cxn modelId="{AE5FA1FE-4ABF-410E-90B6-DA1AA70B3EF0}" type="presParOf" srcId="{9FE83951-BF73-4122-941C-8F73A5D8B536}" destId="{F5891F8C-3210-405A-B364-F1F6DC472F85}" srcOrd="2" destOrd="0" presId="urn:microsoft.com/office/officeart/2005/8/layout/hList7"/>
    <dgm:cxn modelId="{EA3E64E7-C05A-46BD-BD9B-E93D40C02F01}" type="presParOf" srcId="{9FE83951-BF73-4122-941C-8F73A5D8B536}" destId="{EF24AA79-CD94-40AA-BA36-092A4827BEC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34B108-6673-4DAC-AF4F-1B6EF70C077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B019E391-6FB2-48C0-A328-AB87B1AD2527}">
      <dgm:prSet phldrT="[Texto]" custT="1"/>
      <dgm:spPr/>
      <dgm:t>
        <a:bodyPr/>
        <a:lstStyle/>
        <a:p>
          <a:r>
            <a:rPr lang="es-PR" sz="2800" b="1" dirty="0" smtClean="0">
              <a:solidFill>
                <a:srgbClr val="FFFF00"/>
              </a:solidFill>
            </a:rPr>
            <a:t>Moral de situación y circunstancial.</a:t>
          </a:r>
        </a:p>
        <a:p>
          <a:r>
            <a:rPr lang="es-PR" sz="2800" b="1" dirty="0" smtClean="0">
              <a:solidFill>
                <a:srgbClr val="FFFF00"/>
              </a:solidFill>
            </a:rPr>
            <a:t>Niega principios universales de aplicación necesaria</a:t>
          </a:r>
        </a:p>
        <a:p>
          <a:r>
            <a:rPr lang="es-PR" sz="2800" b="1" dirty="0" smtClean="0">
              <a:solidFill>
                <a:srgbClr val="FFFF00"/>
              </a:solidFill>
            </a:rPr>
            <a:t>La intención y motivación individual basta.</a:t>
          </a:r>
          <a:endParaRPr lang="en-US" sz="2800" b="1" dirty="0">
            <a:solidFill>
              <a:srgbClr val="FFFF00"/>
            </a:solidFill>
          </a:endParaRPr>
        </a:p>
      </dgm:t>
    </dgm:pt>
    <dgm:pt modelId="{CA2FDB6A-E74B-4264-8759-C3347620464B}" type="parTrans" cxnId="{40ECBC29-9796-405A-8B0E-0B15B3D5A14B}">
      <dgm:prSet/>
      <dgm:spPr/>
      <dgm:t>
        <a:bodyPr/>
        <a:lstStyle/>
        <a:p>
          <a:endParaRPr lang="en-US"/>
        </a:p>
      </dgm:t>
    </dgm:pt>
    <dgm:pt modelId="{5AE2B54E-CEAE-4884-BE0B-B635CCF55A81}" type="sibTrans" cxnId="{40ECBC29-9796-405A-8B0E-0B15B3D5A14B}">
      <dgm:prSet/>
      <dgm:spPr/>
      <dgm:t>
        <a:bodyPr/>
        <a:lstStyle/>
        <a:p>
          <a:endParaRPr lang="en-US"/>
        </a:p>
      </dgm:t>
    </dgm:pt>
    <dgm:pt modelId="{A57AAECB-BBA8-4281-8B46-DA5F43757646}">
      <dgm:prSet phldrT="[Texto]" custT="1"/>
      <dgm:spPr/>
      <dgm:t>
        <a:bodyPr/>
        <a:lstStyle/>
        <a:p>
          <a:r>
            <a:rPr lang="es-PR" sz="2800" b="1" dirty="0" smtClean="0">
              <a:solidFill>
                <a:srgbClr val="FFFF00"/>
              </a:solidFill>
            </a:rPr>
            <a:t>Reconocer la naturaleza humana supone afirmar orientaciones que la razón interpreta como objetivas y permanentes</a:t>
          </a:r>
        </a:p>
        <a:p>
          <a:r>
            <a:rPr lang="es-PR" sz="2800" b="1" dirty="0" smtClean="0">
              <a:solidFill>
                <a:srgbClr val="FFFF00"/>
              </a:solidFill>
            </a:rPr>
            <a:t>Criterio obligatorio</a:t>
          </a:r>
          <a:endParaRPr lang="en-US" sz="2800" b="1" dirty="0">
            <a:solidFill>
              <a:srgbClr val="FFFF00"/>
            </a:solidFill>
          </a:endParaRPr>
        </a:p>
      </dgm:t>
    </dgm:pt>
    <dgm:pt modelId="{B01C10DE-4CBA-45FA-99F7-2745ABD696AA}" type="parTrans" cxnId="{71023A6D-6F8F-483E-9290-DC470C99EE92}">
      <dgm:prSet/>
      <dgm:spPr/>
      <dgm:t>
        <a:bodyPr/>
        <a:lstStyle/>
        <a:p>
          <a:endParaRPr lang="en-US"/>
        </a:p>
      </dgm:t>
    </dgm:pt>
    <dgm:pt modelId="{BC879C64-6C8A-4354-8DD2-794B917A3549}" type="sibTrans" cxnId="{71023A6D-6F8F-483E-9290-DC470C99EE92}">
      <dgm:prSet/>
      <dgm:spPr/>
      <dgm:t>
        <a:bodyPr/>
        <a:lstStyle/>
        <a:p>
          <a:endParaRPr lang="en-US"/>
        </a:p>
      </dgm:t>
    </dgm:pt>
    <dgm:pt modelId="{5BCFFB9F-6E61-4051-B3DC-D3A90EDFB66F}" type="pres">
      <dgm:prSet presAssocID="{2334B108-6673-4DAC-AF4F-1B6EF70C077E}" presName="Name0" presStyleCnt="0">
        <dgm:presLayoutVars>
          <dgm:dir/>
          <dgm:resizeHandles val="exact"/>
        </dgm:presLayoutVars>
      </dgm:prSet>
      <dgm:spPr/>
    </dgm:pt>
    <dgm:pt modelId="{C44408BE-34F6-402A-B5C8-BB88DB636375}" type="pres">
      <dgm:prSet presAssocID="{2334B108-6673-4DAC-AF4F-1B6EF70C077E}" presName="fgShape" presStyleLbl="fgShp" presStyleIdx="0" presStyleCnt="1" custScaleY="66250" custLinFactNeighborX="375" custLinFactNeighborY="58456"/>
      <dgm:spPr/>
      <dgm:t>
        <a:bodyPr/>
        <a:lstStyle/>
        <a:p>
          <a:endParaRPr lang="en-US"/>
        </a:p>
      </dgm:t>
    </dgm:pt>
    <dgm:pt modelId="{3D43ED00-BC2E-4A0B-A65A-752A1436FAFD}" type="pres">
      <dgm:prSet presAssocID="{2334B108-6673-4DAC-AF4F-1B6EF70C077E}" presName="linComp" presStyleCnt="0"/>
      <dgm:spPr/>
    </dgm:pt>
    <dgm:pt modelId="{8AB4D0D9-F425-4080-B9D8-F1F9B064F274}" type="pres">
      <dgm:prSet presAssocID="{B019E391-6FB2-48C0-A328-AB87B1AD2527}" presName="compNode" presStyleCnt="0"/>
      <dgm:spPr/>
    </dgm:pt>
    <dgm:pt modelId="{D8E34166-FC7C-4247-9BDB-42B3F8FB76F5}" type="pres">
      <dgm:prSet presAssocID="{B019E391-6FB2-48C0-A328-AB87B1AD2527}" presName="bkgdShape" presStyleLbl="node1" presStyleIdx="0" presStyleCnt="2"/>
      <dgm:spPr/>
      <dgm:t>
        <a:bodyPr/>
        <a:lstStyle/>
        <a:p>
          <a:endParaRPr lang="en-US"/>
        </a:p>
      </dgm:t>
    </dgm:pt>
    <dgm:pt modelId="{B1398C6B-5FBC-494D-8D04-2CD5EDD1EB7A}" type="pres">
      <dgm:prSet presAssocID="{B019E391-6FB2-48C0-A328-AB87B1AD2527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9E7C9-EBD9-4066-B6B2-13ECBC605825}" type="pres">
      <dgm:prSet presAssocID="{B019E391-6FB2-48C0-A328-AB87B1AD2527}" presName="invisiNode" presStyleLbl="node1" presStyleIdx="0" presStyleCnt="2"/>
      <dgm:spPr/>
    </dgm:pt>
    <dgm:pt modelId="{92C7CA2D-A7B6-465A-A120-582D5BB8E2C5}" type="pres">
      <dgm:prSet presAssocID="{B019E391-6FB2-48C0-A328-AB87B1AD2527}" presName="imagNode" presStyleLbl="fgImgPlace1" presStyleIdx="0" presStyleCnt="2" custScaleY="58065" custLinFactNeighborX="-4378" custLinFactNeighborY="-3627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7CCAFFB-B554-4CB1-A323-28F1C35B8136}" type="pres">
      <dgm:prSet presAssocID="{5AE2B54E-CEAE-4884-BE0B-B635CCF55A8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37E53B5-8A19-4A78-86AC-439256E6D863}" type="pres">
      <dgm:prSet presAssocID="{A57AAECB-BBA8-4281-8B46-DA5F43757646}" presName="compNode" presStyleCnt="0"/>
      <dgm:spPr/>
    </dgm:pt>
    <dgm:pt modelId="{57A15645-C323-460B-A382-4D853D518030}" type="pres">
      <dgm:prSet presAssocID="{A57AAECB-BBA8-4281-8B46-DA5F43757646}" presName="bkgdShape" presStyleLbl="node1" presStyleIdx="1" presStyleCnt="2"/>
      <dgm:spPr/>
      <dgm:t>
        <a:bodyPr/>
        <a:lstStyle/>
        <a:p>
          <a:endParaRPr lang="en-US"/>
        </a:p>
      </dgm:t>
    </dgm:pt>
    <dgm:pt modelId="{89710978-E994-4B57-B9F7-103B398A5F37}" type="pres">
      <dgm:prSet presAssocID="{A57AAECB-BBA8-4281-8B46-DA5F43757646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882985-A4E1-42F5-A2C3-4834570ACCF2}" type="pres">
      <dgm:prSet presAssocID="{A57AAECB-BBA8-4281-8B46-DA5F43757646}" presName="invisiNode" presStyleLbl="node1" presStyleIdx="1" presStyleCnt="2"/>
      <dgm:spPr/>
    </dgm:pt>
    <dgm:pt modelId="{18FF17CE-3B35-4B1B-8E1D-520158C46E50}" type="pres">
      <dgm:prSet presAssocID="{A57AAECB-BBA8-4281-8B46-DA5F43757646}" presName="imagNode" presStyleLbl="fgImgPlace1" presStyleIdx="1" presStyleCnt="2" custScaleY="55986" custLinFactNeighborX="2141" custLinFactNeighborY="-364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71023A6D-6F8F-483E-9290-DC470C99EE92}" srcId="{2334B108-6673-4DAC-AF4F-1B6EF70C077E}" destId="{A57AAECB-BBA8-4281-8B46-DA5F43757646}" srcOrd="1" destOrd="0" parTransId="{B01C10DE-4CBA-45FA-99F7-2745ABD696AA}" sibTransId="{BC879C64-6C8A-4354-8DD2-794B917A3549}"/>
    <dgm:cxn modelId="{2BFDF401-758A-4905-89CD-17CF7CD75FBB}" type="presOf" srcId="{A57AAECB-BBA8-4281-8B46-DA5F43757646}" destId="{89710978-E994-4B57-B9F7-103B398A5F37}" srcOrd="1" destOrd="0" presId="urn:microsoft.com/office/officeart/2005/8/layout/hList7"/>
    <dgm:cxn modelId="{40ECBC29-9796-405A-8B0E-0B15B3D5A14B}" srcId="{2334B108-6673-4DAC-AF4F-1B6EF70C077E}" destId="{B019E391-6FB2-48C0-A328-AB87B1AD2527}" srcOrd="0" destOrd="0" parTransId="{CA2FDB6A-E74B-4264-8759-C3347620464B}" sibTransId="{5AE2B54E-CEAE-4884-BE0B-B635CCF55A81}"/>
    <dgm:cxn modelId="{E2687129-A9F4-41DF-AFB7-951394C3A7C6}" type="presOf" srcId="{A57AAECB-BBA8-4281-8B46-DA5F43757646}" destId="{57A15645-C323-460B-A382-4D853D518030}" srcOrd="0" destOrd="0" presId="urn:microsoft.com/office/officeart/2005/8/layout/hList7"/>
    <dgm:cxn modelId="{2C19A9B1-C324-4C8A-B628-33023A8F13DC}" type="presOf" srcId="{B019E391-6FB2-48C0-A328-AB87B1AD2527}" destId="{D8E34166-FC7C-4247-9BDB-42B3F8FB76F5}" srcOrd="0" destOrd="0" presId="urn:microsoft.com/office/officeart/2005/8/layout/hList7"/>
    <dgm:cxn modelId="{8433FFDD-CF12-4A4C-A0EE-EE3B3E45DA23}" type="presOf" srcId="{B019E391-6FB2-48C0-A328-AB87B1AD2527}" destId="{B1398C6B-5FBC-494D-8D04-2CD5EDD1EB7A}" srcOrd="1" destOrd="0" presId="urn:microsoft.com/office/officeart/2005/8/layout/hList7"/>
    <dgm:cxn modelId="{87596A16-0C8F-4C44-BFBC-7DC54C016B0A}" type="presOf" srcId="{2334B108-6673-4DAC-AF4F-1B6EF70C077E}" destId="{5BCFFB9F-6E61-4051-B3DC-D3A90EDFB66F}" srcOrd="0" destOrd="0" presId="urn:microsoft.com/office/officeart/2005/8/layout/hList7"/>
    <dgm:cxn modelId="{93635BDD-50B0-4FAC-A6B9-9AA0ED5DCB09}" type="presOf" srcId="{5AE2B54E-CEAE-4884-BE0B-B635CCF55A81}" destId="{07CCAFFB-B554-4CB1-A323-28F1C35B8136}" srcOrd="0" destOrd="0" presId="urn:microsoft.com/office/officeart/2005/8/layout/hList7"/>
    <dgm:cxn modelId="{9C773FCA-889B-45C3-8DD9-56D950590910}" type="presParOf" srcId="{5BCFFB9F-6E61-4051-B3DC-D3A90EDFB66F}" destId="{C44408BE-34F6-402A-B5C8-BB88DB636375}" srcOrd="0" destOrd="0" presId="urn:microsoft.com/office/officeart/2005/8/layout/hList7"/>
    <dgm:cxn modelId="{9CE62053-8924-43AD-AECC-A752D3F1A76F}" type="presParOf" srcId="{5BCFFB9F-6E61-4051-B3DC-D3A90EDFB66F}" destId="{3D43ED00-BC2E-4A0B-A65A-752A1436FAFD}" srcOrd="1" destOrd="0" presId="urn:microsoft.com/office/officeart/2005/8/layout/hList7"/>
    <dgm:cxn modelId="{A204A1AF-FCD6-467A-B304-11C241398EAF}" type="presParOf" srcId="{3D43ED00-BC2E-4A0B-A65A-752A1436FAFD}" destId="{8AB4D0D9-F425-4080-B9D8-F1F9B064F274}" srcOrd="0" destOrd="0" presId="urn:microsoft.com/office/officeart/2005/8/layout/hList7"/>
    <dgm:cxn modelId="{5D63C0E7-2AE9-4388-9969-029C12CB13CC}" type="presParOf" srcId="{8AB4D0D9-F425-4080-B9D8-F1F9B064F274}" destId="{D8E34166-FC7C-4247-9BDB-42B3F8FB76F5}" srcOrd="0" destOrd="0" presId="urn:microsoft.com/office/officeart/2005/8/layout/hList7"/>
    <dgm:cxn modelId="{4EAE94A8-6FD0-401A-8C79-B904FAF15CAE}" type="presParOf" srcId="{8AB4D0D9-F425-4080-B9D8-F1F9B064F274}" destId="{B1398C6B-5FBC-494D-8D04-2CD5EDD1EB7A}" srcOrd="1" destOrd="0" presId="urn:microsoft.com/office/officeart/2005/8/layout/hList7"/>
    <dgm:cxn modelId="{58728CA6-C8EF-4BE2-8D6C-1F775488771D}" type="presParOf" srcId="{8AB4D0D9-F425-4080-B9D8-F1F9B064F274}" destId="{6A79E7C9-EBD9-4066-B6B2-13ECBC605825}" srcOrd="2" destOrd="0" presId="urn:microsoft.com/office/officeart/2005/8/layout/hList7"/>
    <dgm:cxn modelId="{3446AC8D-0E59-4D13-805D-16128CCA8014}" type="presParOf" srcId="{8AB4D0D9-F425-4080-B9D8-F1F9B064F274}" destId="{92C7CA2D-A7B6-465A-A120-582D5BB8E2C5}" srcOrd="3" destOrd="0" presId="urn:microsoft.com/office/officeart/2005/8/layout/hList7"/>
    <dgm:cxn modelId="{058B2683-E012-4690-99AB-3AF84BC3ADCF}" type="presParOf" srcId="{3D43ED00-BC2E-4A0B-A65A-752A1436FAFD}" destId="{07CCAFFB-B554-4CB1-A323-28F1C35B8136}" srcOrd="1" destOrd="0" presId="urn:microsoft.com/office/officeart/2005/8/layout/hList7"/>
    <dgm:cxn modelId="{2528F17E-28D5-4387-9022-96837E2BD1C4}" type="presParOf" srcId="{3D43ED00-BC2E-4A0B-A65A-752A1436FAFD}" destId="{537E53B5-8A19-4A78-86AC-439256E6D863}" srcOrd="2" destOrd="0" presId="urn:microsoft.com/office/officeart/2005/8/layout/hList7"/>
    <dgm:cxn modelId="{381C2BF7-A385-4CF5-A318-21B8A5F86912}" type="presParOf" srcId="{537E53B5-8A19-4A78-86AC-439256E6D863}" destId="{57A15645-C323-460B-A382-4D853D518030}" srcOrd="0" destOrd="0" presId="urn:microsoft.com/office/officeart/2005/8/layout/hList7"/>
    <dgm:cxn modelId="{A9D9343F-A234-479D-994B-4D89378F1F92}" type="presParOf" srcId="{537E53B5-8A19-4A78-86AC-439256E6D863}" destId="{89710978-E994-4B57-B9F7-103B398A5F37}" srcOrd="1" destOrd="0" presId="urn:microsoft.com/office/officeart/2005/8/layout/hList7"/>
    <dgm:cxn modelId="{E94BCD66-4294-4147-A20A-485EA871B769}" type="presParOf" srcId="{537E53B5-8A19-4A78-86AC-439256E6D863}" destId="{F3882985-A4E1-42F5-A2C3-4834570ACCF2}" srcOrd="2" destOrd="0" presId="urn:microsoft.com/office/officeart/2005/8/layout/hList7"/>
    <dgm:cxn modelId="{4761D180-B7A9-4582-B726-49554952E0C7}" type="presParOf" srcId="{537E53B5-8A19-4A78-86AC-439256E6D863}" destId="{18FF17CE-3B35-4B1B-8E1D-520158C46E5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50BD4-1B4B-4A87-A75A-A99210DE24C5}">
      <dsp:nvSpPr>
        <dsp:cNvPr id="0" name=""/>
        <dsp:cNvSpPr/>
      </dsp:nvSpPr>
      <dsp:spPr>
        <a:xfrm>
          <a:off x="0" y="2132218"/>
          <a:ext cx="1041674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6F036-A6E8-4EDD-8FB6-137F68670FF5}">
      <dsp:nvSpPr>
        <dsp:cNvPr id="0" name=""/>
        <dsp:cNvSpPr/>
      </dsp:nvSpPr>
      <dsp:spPr>
        <a:xfrm>
          <a:off x="520837" y="1837018"/>
          <a:ext cx="729172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610" tIns="0" rIns="27561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000" b="1" kern="1200" dirty="0" smtClean="0"/>
            <a:t>1.Etapa </a:t>
          </a:r>
          <a:r>
            <a:rPr lang="es-PR" sz="2000" b="1" kern="1200" dirty="0" smtClean="0"/>
            <a:t>histórica   </a:t>
          </a:r>
          <a:r>
            <a:rPr lang="es-PR" sz="2000" b="1" kern="1200" dirty="0" smtClean="0"/>
            <a:t>- reactiva</a:t>
          </a:r>
          <a:endParaRPr lang="en-US" sz="2000" b="1" kern="1200" dirty="0"/>
        </a:p>
      </dsp:txBody>
      <dsp:txXfrm>
        <a:off x="549658" y="1865839"/>
        <a:ext cx="7234080" cy="532758"/>
      </dsp:txXfrm>
    </dsp:sp>
    <dsp:sp modelId="{61D1D627-A02C-402F-A563-4E67B14C172D}">
      <dsp:nvSpPr>
        <dsp:cNvPr id="0" name=""/>
        <dsp:cNvSpPr/>
      </dsp:nvSpPr>
      <dsp:spPr>
        <a:xfrm>
          <a:off x="0" y="3039418"/>
          <a:ext cx="1041674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F976C0-E815-4982-9DC6-347A7D1AC545}">
      <dsp:nvSpPr>
        <dsp:cNvPr id="0" name=""/>
        <dsp:cNvSpPr/>
      </dsp:nvSpPr>
      <dsp:spPr>
        <a:xfrm>
          <a:off x="520837" y="2744218"/>
          <a:ext cx="729172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610" tIns="0" rIns="27561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000" b="1" kern="1200" dirty="0" smtClean="0"/>
            <a:t>2.Corriente filosófica – vinculada al </a:t>
          </a:r>
          <a:r>
            <a:rPr lang="es-PR" sz="2000" b="1" i="1" kern="1200" dirty="0" smtClean="0"/>
            <a:t>mecanicismo (</a:t>
          </a:r>
          <a:r>
            <a:rPr lang="es-PR" sz="2000" b="1" kern="1200" dirty="0" smtClean="0"/>
            <a:t>JK)</a:t>
          </a:r>
          <a:endParaRPr lang="en-US" sz="2000" b="1" kern="1200" dirty="0"/>
        </a:p>
      </dsp:txBody>
      <dsp:txXfrm>
        <a:off x="549658" y="2773039"/>
        <a:ext cx="7234080" cy="532758"/>
      </dsp:txXfrm>
    </dsp:sp>
    <dsp:sp modelId="{679728B4-32AC-476E-98D3-33A42B13D656}">
      <dsp:nvSpPr>
        <dsp:cNvPr id="0" name=""/>
        <dsp:cNvSpPr/>
      </dsp:nvSpPr>
      <dsp:spPr>
        <a:xfrm>
          <a:off x="0" y="3946618"/>
          <a:ext cx="1041674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B0FA0-AA51-4695-8C01-B1DDC407F347}">
      <dsp:nvSpPr>
        <dsp:cNvPr id="0" name=""/>
        <dsp:cNvSpPr/>
      </dsp:nvSpPr>
      <dsp:spPr>
        <a:xfrm>
          <a:off x="520837" y="3651418"/>
          <a:ext cx="729172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610" tIns="0" rIns="27561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000" b="1" kern="1200" dirty="0" smtClean="0"/>
            <a:t>3. Generadora de desafíos a la autenticidad personal </a:t>
          </a:r>
          <a:endParaRPr lang="en-US" sz="2000" b="1" kern="1200" dirty="0"/>
        </a:p>
      </dsp:txBody>
      <dsp:txXfrm>
        <a:off x="549658" y="3680239"/>
        <a:ext cx="7234080" cy="532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F0EA3-379A-4C6B-A3C8-114C63D0084F}">
      <dsp:nvSpPr>
        <dsp:cNvPr id="0" name=""/>
        <dsp:cNvSpPr/>
      </dsp:nvSpPr>
      <dsp:spPr>
        <a:xfrm>
          <a:off x="6823" y="93912"/>
          <a:ext cx="3279196" cy="58832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800" b="1" kern="1200" dirty="0" smtClean="0"/>
            <a:t>Pretende que el hombre decida el bien o el mal sin consultar a su naturaleza </a:t>
          </a:r>
          <a:r>
            <a:rPr lang="es-PR" sz="2400" b="1" kern="1200" dirty="0" smtClean="0"/>
            <a:t>(Kant)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/>
            <a:t>No existen actos en si buenos o malos</a:t>
          </a:r>
          <a:endParaRPr lang="en-US" sz="2400" b="1" kern="1200" dirty="0"/>
        </a:p>
      </dsp:txBody>
      <dsp:txXfrm>
        <a:off x="6823" y="2447226"/>
        <a:ext cx="3279196" cy="2353313"/>
      </dsp:txXfrm>
    </dsp:sp>
    <dsp:sp modelId="{CBEEEAF1-A634-43AD-806F-BD9AA3AFB962}">
      <dsp:nvSpPr>
        <dsp:cNvPr id="0" name=""/>
        <dsp:cNvSpPr/>
      </dsp:nvSpPr>
      <dsp:spPr>
        <a:xfrm>
          <a:off x="635842" y="183647"/>
          <a:ext cx="2000831" cy="118301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1FA1B-51C5-4903-93A8-73A91A5933D3}">
      <dsp:nvSpPr>
        <dsp:cNvPr id="0" name=""/>
        <dsp:cNvSpPr/>
      </dsp:nvSpPr>
      <dsp:spPr>
        <a:xfrm>
          <a:off x="3385287" y="0"/>
          <a:ext cx="3308910" cy="6008501"/>
        </a:xfrm>
        <a:prstGeom prst="roundRect">
          <a:avLst>
            <a:gd name="adj" fmla="val 10000"/>
          </a:avLst>
        </a:prstGeom>
        <a:solidFill>
          <a:schemeClr val="accent4">
            <a:hueOff val="2063465"/>
            <a:satOff val="-1687"/>
            <a:lumOff val="-235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/>
            <a:t>Hay exigencias inmutables del ser personal creado por Dios, de lo cual depende su dignidad y emanan normas de contenidos concretos y precisos </a:t>
          </a:r>
          <a:endParaRPr lang="en-US" sz="2400" b="1" kern="1200" dirty="0"/>
        </a:p>
      </dsp:txBody>
      <dsp:txXfrm>
        <a:off x="3385287" y="2403400"/>
        <a:ext cx="3308910" cy="2403400"/>
      </dsp:txXfrm>
    </dsp:sp>
    <dsp:sp modelId="{16FE359D-EFCE-47E0-BFB6-7B3A84615244}">
      <dsp:nvSpPr>
        <dsp:cNvPr id="0" name=""/>
        <dsp:cNvSpPr/>
      </dsp:nvSpPr>
      <dsp:spPr>
        <a:xfrm>
          <a:off x="4052672" y="0"/>
          <a:ext cx="2000831" cy="118299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A37993-C47A-4443-84F9-917D90AD7DBE}">
      <dsp:nvSpPr>
        <dsp:cNvPr id="0" name=""/>
        <dsp:cNvSpPr/>
      </dsp:nvSpPr>
      <dsp:spPr>
        <a:xfrm>
          <a:off x="6766100" y="0"/>
          <a:ext cx="3308910" cy="6008501"/>
        </a:xfrm>
        <a:prstGeom prst="roundRect">
          <a:avLst>
            <a:gd name="adj" fmla="val 10000"/>
          </a:avLst>
        </a:prstGeom>
        <a:solidFill>
          <a:schemeClr val="accent4">
            <a:hueOff val="4126930"/>
            <a:satOff val="-3373"/>
            <a:lumOff val="-470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800" b="1" kern="1200" dirty="0" smtClean="0"/>
            <a:t>Afirmamos una verdad o naturaleza creada por la </a:t>
          </a:r>
          <a:r>
            <a:rPr lang="es-PR" sz="2800" b="1" kern="1200" dirty="0" smtClean="0"/>
            <a:t>Sabiduría </a:t>
          </a:r>
          <a:r>
            <a:rPr lang="es-PR" sz="2800" b="1" kern="1200" dirty="0" smtClean="0"/>
            <a:t>Divina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800" b="1" kern="1200" dirty="0" smtClean="0"/>
            <a:t>La antropología exige una visión </a:t>
          </a:r>
          <a:r>
            <a:rPr lang="es-PR" sz="2800" b="1" kern="1200" dirty="0" smtClean="0"/>
            <a:t>metafísica</a:t>
          </a:r>
          <a:endParaRPr lang="en-US" sz="2800" b="1" kern="1200" dirty="0"/>
        </a:p>
      </dsp:txBody>
      <dsp:txXfrm>
        <a:off x="6766100" y="2403400"/>
        <a:ext cx="3308910" cy="2403400"/>
      </dsp:txXfrm>
    </dsp:sp>
    <dsp:sp modelId="{CB40BBA3-336A-47A2-8E94-56C4B56C9DF3}">
      <dsp:nvSpPr>
        <dsp:cNvPr id="0" name=""/>
        <dsp:cNvSpPr/>
      </dsp:nvSpPr>
      <dsp:spPr>
        <a:xfrm>
          <a:off x="7394123" y="8894"/>
          <a:ext cx="2000831" cy="112964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91414-E4AB-4B79-9B89-F63812862C99}">
      <dsp:nvSpPr>
        <dsp:cNvPr id="0" name=""/>
        <dsp:cNvSpPr/>
      </dsp:nvSpPr>
      <dsp:spPr>
        <a:xfrm>
          <a:off x="709587" y="5107217"/>
          <a:ext cx="8997905" cy="901284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16D50-2914-4B61-AAA0-17D1ED0F66FA}">
      <dsp:nvSpPr>
        <dsp:cNvPr id="0" name=""/>
        <dsp:cNvSpPr/>
      </dsp:nvSpPr>
      <dsp:spPr>
        <a:xfrm>
          <a:off x="2221" y="0"/>
          <a:ext cx="3456955" cy="59689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/>
            <a:t>Intenta armonizar la </a:t>
          </a:r>
          <a:r>
            <a:rPr lang="es-PR" sz="2400" b="1" kern="1200" dirty="0" smtClean="0"/>
            <a:t>noción </a:t>
          </a:r>
          <a:r>
            <a:rPr lang="es-PR" sz="2400" b="1" kern="1200" dirty="0" smtClean="0"/>
            <a:t>de persona-libertad y conciencia individual –y la naturaleza como recibida de  estructura y orden establecido=unida de cuerpeo y alma</a:t>
          </a:r>
          <a:endParaRPr lang="en-US" sz="2400" b="1" kern="1200" dirty="0"/>
        </a:p>
      </dsp:txBody>
      <dsp:txXfrm>
        <a:off x="2221" y="2387600"/>
        <a:ext cx="3456955" cy="2387600"/>
      </dsp:txXfrm>
    </dsp:sp>
    <dsp:sp modelId="{AB4D7E96-9F60-4DBD-AFBA-224B03160F39}">
      <dsp:nvSpPr>
        <dsp:cNvPr id="0" name=""/>
        <dsp:cNvSpPr/>
      </dsp:nvSpPr>
      <dsp:spPr>
        <a:xfrm>
          <a:off x="801142" y="0"/>
          <a:ext cx="1987677" cy="105066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A47B6-91B9-41D0-930C-15A1C15E58F5}">
      <dsp:nvSpPr>
        <dsp:cNvPr id="0" name=""/>
        <dsp:cNvSpPr/>
      </dsp:nvSpPr>
      <dsp:spPr>
        <a:xfrm>
          <a:off x="3562886" y="0"/>
          <a:ext cx="3456955" cy="5968999"/>
        </a:xfrm>
        <a:prstGeom prst="roundRect">
          <a:avLst>
            <a:gd name="adj" fmla="val 10000"/>
          </a:avLst>
        </a:prstGeom>
        <a:solidFill>
          <a:schemeClr val="accent5">
            <a:hueOff val="3067564"/>
            <a:satOff val="3176"/>
            <a:lumOff val="284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800" b="1" kern="1200" dirty="0" smtClean="0"/>
            <a:t>El fundamento ultimo de la trascendencia espiritual –alma-  dignidad de la persona es Dios</a:t>
          </a:r>
          <a:endParaRPr lang="en-US" sz="2800" b="1" kern="1200" dirty="0"/>
        </a:p>
      </dsp:txBody>
      <dsp:txXfrm>
        <a:off x="3562886" y="2387600"/>
        <a:ext cx="3456955" cy="2387600"/>
      </dsp:txXfrm>
    </dsp:sp>
    <dsp:sp modelId="{3879AEE3-AC93-40F3-837F-99D5C3E4E16E}">
      <dsp:nvSpPr>
        <dsp:cNvPr id="0" name=""/>
        <dsp:cNvSpPr/>
      </dsp:nvSpPr>
      <dsp:spPr>
        <a:xfrm>
          <a:off x="4244812" y="22103"/>
          <a:ext cx="1987677" cy="103601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C3AD2-38A1-4BEA-B6C7-10D09F8B7373}">
      <dsp:nvSpPr>
        <dsp:cNvPr id="0" name=""/>
        <dsp:cNvSpPr/>
      </dsp:nvSpPr>
      <dsp:spPr>
        <a:xfrm>
          <a:off x="7123551" y="0"/>
          <a:ext cx="3456955" cy="5968999"/>
        </a:xfrm>
        <a:prstGeom prst="roundRect">
          <a:avLst>
            <a:gd name="adj" fmla="val 10000"/>
          </a:avLst>
        </a:prstGeom>
        <a:solidFill>
          <a:schemeClr val="accent5">
            <a:hueOff val="6135127"/>
            <a:satOff val="6353"/>
            <a:lumOff val="568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/>
            <a:t>La moral se funda en la dignidad espiritual de la persona y no puede ser instrumentalizado como si fuera pura materia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/>
            <a:t>El alma no se genera pues no admite crecer por </a:t>
          </a:r>
          <a:r>
            <a:rPr lang="es-PR" sz="2400" b="1" kern="1200" dirty="0" err="1" smtClean="0"/>
            <a:t>division</a:t>
          </a:r>
          <a:endParaRPr lang="en-US" sz="2400" b="1" kern="1200" dirty="0"/>
        </a:p>
      </dsp:txBody>
      <dsp:txXfrm>
        <a:off x="7123551" y="2387600"/>
        <a:ext cx="3456955" cy="2387600"/>
      </dsp:txXfrm>
    </dsp:sp>
    <dsp:sp modelId="{EFBFBA0D-9292-4F8D-AAF2-3BEB44C43EAE}">
      <dsp:nvSpPr>
        <dsp:cNvPr id="0" name=""/>
        <dsp:cNvSpPr/>
      </dsp:nvSpPr>
      <dsp:spPr>
        <a:xfrm>
          <a:off x="7832112" y="47744"/>
          <a:ext cx="1987677" cy="104945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F100F-ECA9-4576-9C25-63806AA862EA}">
      <dsp:nvSpPr>
        <dsp:cNvPr id="0" name=""/>
        <dsp:cNvSpPr/>
      </dsp:nvSpPr>
      <dsp:spPr>
        <a:xfrm>
          <a:off x="581131" y="5403344"/>
          <a:ext cx="9736110" cy="565655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A200E-E348-4EDA-8007-2A775FD6FA26}">
      <dsp:nvSpPr>
        <dsp:cNvPr id="0" name=""/>
        <dsp:cNvSpPr/>
      </dsp:nvSpPr>
      <dsp:spPr>
        <a:xfrm>
          <a:off x="2098" y="0"/>
          <a:ext cx="3265254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000" b="1" kern="1200" dirty="0" smtClean="0"/>
            <a:t>La naturaleza se identifica con los hechos y procesos que la ciencia experimental descubre e interpreta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R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000" b="1" kern="1200" dirty="0" smtClean="0"/>
            <a:t>El único medio de conocer la realidad es la ciencia natural con su perspectiva reduccionista</a:t>
          </a:r>
          <a:endParaRPr lang="en-US" sz="2000" b="1" kern="1200" dirty="0"/>
        </a:p>
      </dsp:txBody>
      <dsp:txXfrm>
        <a:off x="2098" y="2167466"/>
        <a:ext cx="3265254" cy="2167466"/>
      </dsp:txXfrm>
    </dsp:sp>
    <dsp:sp modelId="{16651C39-9F00-4232-A894-B21FB10617A7}">
      <dsp:nvSpPr>
        <dsp:cNvPr id="0" name=""/>
        <dsp:cNvSpPr/>
      </dsp:nvSpPr>
      <dsp:spPr>
        <a:xfrm>
          <a:off x="685621" y="0"/>
          <a:ext cx="1804416" cy="117321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19866-3B31-4FAD-9969-A153E74B9441}">
      <dsp:nvSpPr>
        <dsp:cNvPr id="0" name=""/>
        <dsp:cNvSpPr/>
      </dsp:nvSpPr>
      <dsp:spPr>
        <a:xfrm>
          <a:off x="3377033" y="0"/>
          <a:ext cx="3265254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/>
            <a:t>La naturaleza o realidad en sí no tiene un contenido estable y objetivo, es decir, que no tiene un orden que podamos reconocer y aceptar</a:t>
          </a:r>
          <a:r>
            <a:rPr lang="es-AR" sz="1800" b="1" kern="1200" dirty="0" smtClean="0"/>
            <a:t>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000" b="1" kern="1200" dirty="0" smtClean="0"/>
            <a:t>Su significado o valor para el ser humano se lo construye por consenso</a:t>
          </a:r>
          <a:endParaRPr lang="en-US" sz="2000" b="1" kern="1200" dirty="0"/>
        </a:p>
      </dsp:txBody>
      <dsp:txXfrm>
        <a:off x="3377033" y="2167466"/>
        <a:ext cx="3265254" cy="2167466"/>
      </dsp:txXfrm>
    </dsp:sp>
    <dsp:sp modelId="{6BBBEED8-406C-4E60-8120-926260E2C54D}">
      <dsp:nvSpPr>
        <dsp:cNvPr id="0" name=""/>
        <dsp:cNvSpPr/>
      </dsp:nvSpPr>
      <dsp:spPr>
        <a:xfrm>
          <a:off x="4014639" y="0"/>
          <a:ext cx="1804416" cy="122779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ED3E2-D946-47DE-AFD2-9B1DFD8C0AE1}">
      <dsp:nvSpPr>
        <dsp:cNvPr id="0" name=""/>
        <dsp:cNvSpPr/>
      </dsp:nvSpPr>
      <dsp:spPr>
        <a:xfrm>
          <a:off x="6716801" y="0"/>
          <a:ext cx="3265254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000" b="1" kern="1200" dirty="0" smtClean="0"/>
            <a:t>El estudio de la metafísica y el de la teología nada aportan al entendimiento de la realidad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000" b="1" kern="1200" dirty="0" smtClean="0"/>
            <a:t>Todo sentido lo otorga el ser humano individual y colectivo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000" b="1" kern="1200" dirty="0" smtClean="0">
              <a:solidFill>
                <a:srgbClr val="FFFF00"/>
              </a:solidFill>
            </a:rPr>
            <a:t>no se habla de la realidad sino de realidades  diversas e individuales</a:t>
          </a:r>
          <a:endParaRPr lang="en-US" sz="2000" b="1" kern="1200" dirty="0"/>
        </a:p>
      </dsp:txBody>
      <dsp:txXfrm>
        <a:off x="6716801" y="2167466"/>
        <a:ext cx="3265254" cy="2167466"/>
      </dsp:txXfrm>
    </dsp:sp>
    <dsp:sp modelId="{7E820F01-27DC-453A-8B84-D4E3D8895254}">
      <dsp:nvSpPr>
        <dsp:cNvPr id="0" name=""/>
        <dsp:cNvSpPr/>
      </dsp:nvSpPr>
      <dsp:spPr>
        <a:xfrm>
          <a:off x="7300515" y="9"/>
          <a:ext cx="1804416" cy="113423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87D39-11BB-4F32-8243-B902B04EF7C5}">
      <dsp:nvSpPr>
        <dsp:cNvPr id="0" name=""/>
        <dsp:cNvSpPr/>
      </dsp:nvSpPr>
      <dsp:spPr>
        <a:xfrm>
          <a:off x="465679" y="5072202"/>
          <a:ext cx="9064517" cy="346464"/>
        </a:xfrm>
        <a:prstGeom prst="leftRightArrow">
          <a:avLst/>
        </a:prstGeom>
        <a:solidFill>
          <a:schemeClr val="accent1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73B7D-4153-45DF-9F60-81BCE5CCB20D}">
      <dsp:nvSpPr>
        <dsp:cNvPr id="0" name=""/>
        <dsp:cNvSpPr/>
      </dsp:nvSpPr>
      <dsp:spPr>
        <a:xfrm>
          <a:off x="0" y="0"/>
          <a:ext cx="9374276" cy="2355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39E4A-5D7F-4637-AACD-32EC20CA338D}">
      <dsp:nvSpPr>
        <dsp:cNvPr id="0" name=""/>
        <dsp:cNvSpPr/>
      </dsp:nvSpPr>
      <dsp:spPr>
        <a:xfrm>
          <a:off x="806804" y="276059"/>
          <a:ext cx="1798245" cy="10329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4CA2E-B86F-4A74-85AC-07920CC6460A}">
      <dsp:nvSpPr>
        <dsp:cNvPr id="0" name=""/>
        <dsp:cNvSpPr/>
      </dsp:nvSpPr>
      <dsp:spPr>
        <a:xfrm rot="10800000">
          <a:off x="499701" y="1541170"/>
          <a:ext cx="2439819" cy="368375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/>
            <a:t>la realidad se presenta  expuesta a que el ser humano la “construya” de nuevo.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/>
            <a:t>la reconfigure de acuerdo a su propio criterio</a:t>
          </a:r>
          <a:r>
            <a:rPr lang="es-AR" sz="1800" kern="1200" dirty="0" smtClean="0"/>
            <a:t>. </a:t>
          </a:r>
          <a:endParaRPr lang="en-US" sz="1800" kern="1200" dirty="0"/>
        </a:p>
      </dsp:txBody>
      <dsp:txXfrm rot="10800000">
        <a:off x="574734" y="1541170"/>
        <a:ext cx="2289753" cy="3608725"/>
      </dsp:txXfrm>
    </dsp:sp>
    <dsp:sp modelId="{A4665F8D-D1D5-49A5-A4CC-10AE5F526ACD}">
      <dsp:nvSpPr>
        <dsp:cNvPr id="0" name=""/>
        <dsp:cNvSpPr/>
      </dsp:nvSpPr>
      <dsp:spPr>
        <a:xfrm>
          <a:off x="3566938" y="295544"/>
          <a:ext cx="2096201" cy="9895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7AAA5-2FB1-4CCF-BE21-436865C53D1B}">
      <dsp:nvSpPr>
        <dsp:cNvPr id="0" name=""/>
        <dsp:cNvSpPr/>
      </dsp:nvSpPr>
      <dsp:spPr>
        <a:xfrm rot="10800000">
          <a:off x="3301889" y="1560422"/>
          <a:ext cx="2602653" cy="373405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b="1" kern="1200" dirty="0" smtClean="0"/>
            <a:t>las normas y estructuras sociales, políticas, jurídicas y espirituales pueden ser </a:t>
          </a:r>
          <a:r>
            <a:rPr lang="es-AR" sz="1800" b="1" kern="1200" dirty="0" err="1" smtClean="0"/>
            <a:t>deconstruidas</a:t>
          </a:r>
          <a:r>
            <a:rPr lang="es-AR" sz="1800" b="1" kern="1200" dirty="0" smtClean="0"/>
            <a:t> y reconstruidas a voluntad, según las transformaciones sociales del momento</a:t>
          </a:r>
          <a:r>
            <a:rPr lang="es-AR" sz="1700" b="1" kern="1200" dirty="0" smtClean="0"/>
            <a:t>. </a:t>
          </a:r>
          <a:endParaRPr lang="en-US" sz="1700" b="1" kern="1200" dirty="0"/>
        </a:p>
      </dsp:txBody>
      <dsp:txXfrm rot="10800000">
        <a:off x="3381930" y="1560422"/>
        <a:ext cx="2442571" cy="3654009"/>
      </dsp:txXfrm>
    </dsp:sp>
    <dsp:sp modelId="{AE379D4D-087B-4404-96BC-CC2E6F556EFE}">
      <dsp:nvSpPr>
        <dsp:cNvPr id="0" name=""/>
        <dsp:cNvSpPr/>
      </dsp:nvSpPr>
      <dsp:spPr>
        <a:xfrm>
          <a:off x="6584706" y="314200"/>
          <a:ext cx="1988075" cy="10039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647DE-F07F-413D-B663-A27DEC32A29D}">
      <dsp:nvSpPr>
        <dsp:cNvPr id="0" name=""/>
        <dsp:cNvSpPr/>
      </dsp:nvSpPr>
      <dsp:spPr>
        <a:xfrm rot="10800000">
          <a:off x="6239972" y="1581386"/>
          <a:ext cx="2818276" cy="359071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b="1" kern="1200" dirty="0" smtClean="0"/>
            <a:t>La ética mundial que el posmodernismo propone exalta la soberanía arbitraria del individuo y su derecho a generar valores en todo ámbito de la vida</a:t>
          </a:r>
          <a:r>
            <a:rPr lang="es-AR" sz="1800" kern="1200" dirty="0" smtClean="0"/>
            <a:t>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b="1" kern="1200" dirty="0" smtClean="0"/>
            <a:t>Tiene consecuencias desafiantes para el humanismo tradicional y Cristiano</a:t>
          </a:r>
          <a:r>
            <a:rPr lang="es-AR" sz="1600" kern="1200" dirty="0" smtClean="0"/>
            <a:t> </a:t>
          </a:r>
          <a:endParaRPr lang="en-US" sz="1600" kern="1200" dirty="0"/>
        </a:p>
      </dsp:txBody>
      <dsp:txXfrm rot="10800000">
        <a:off x="6326644" y="1581386"/>
        <a:ext cx="2644932" cy="35040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9B3F4-9A2F-4372-BADE-FB98A5FA81E1}">
      <dsp:nvSpPr>
        <dsp:cNvPr id="0" name=""/>
        <dsp:cNvSpPr/>
      </dsp:nvSpPr>
      <dsp:spPr>
        <a:xfrm>
          <a:off x="530" y="1087475"/>
          <a:ext cx="5145531" cy="605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34423-81B7-4397-879E-BB12D4DF9608}">
      <dsp:nvSpPr>
        <dsp:cNvPr id="0" name=""/>
        <dsp:cNvSpPr/>
      </dsp:nvSpPr>
      <dsp:spPr>
        <a:xfrm>
          <a:off x="530" y="1314822"/>
          <a:ext cx="378009" cy="3780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24A76-DEDF-454D-8B93-BDD02AD8167D}">
      <dsp:nvSpPr>
        <dsp:cNvPr id="0" name=""/>
        <dsp:cNvSpPr/>
      </dsp:nvSpPr>
      <dsp:spPr>
        <a:xfrm>
          <a:off x="530" y="0"/>
          <a:ext cx="5145531" cy="1087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4400" b="1" kern="1200" dirty="0" smtClean="0">
              <a:solidFill>
                <a:schemeClr val="accent5">
                  <a:lumMod val="50000"/>
                </a:schemeClr>
              </a:solidFill>
            </a:rPr>
            <a:t>Naturaleza </a:t>
          </a:r>
          <a:endParaRPr lang="en-US" sz="44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530" y="0"/>
        <a:ext cx="5145531" cy="1087475"/>
      </dsp:txXfrm>
    </dsp:sp>
    <dsp:sp modelId="{F6E72AE9-D004-47E1-8AC3-371C955B0619}">
      <dsp:nvSpPr>
        <dsp:cNvPr id="0" name=""/>
        <dsp:cNvSpPr/>
      </dsp:nvSpPr>
      <dsp:spPr>
        <a:xfrm>
          <a:off x="530" y="2195950"/>
          <a:ext cx="378000" cy="378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67BBB-00CA-4603-99CF-9F32151E369F}">
      <dsp:nvSpPr>
        <dsp:cNvPr id="0" name=""/>
        <dsp:cNvSpPr/>
      </dsp:nvSpPr>
      <dsp:spPr>
        <a:xfrm>
          <a:off x="360717" y="1944391"/>
          <a:ext cx="4785344" cy="88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1800" b="1" kern="1200" dirty="0" smtClean="0">
              <a:solidFill>
                <a:schemeClr val="accent1">
                  <a:lumMod val="75000"/>
                </a:schemeClr>
              </a:solidFill>
            </a:rPr>
            <a:t>Lo corpóreo no indica norma o verdad ética o relación al cuerpo como un bien personal</a:t>
          </a:r>
          <a:endParaRPr lang="en-US" sz="18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60717" y="1944391"/>
        <a:ext cx="4785344" cy="881119"/>
      </dsp:txXfrm>
    </dsp:sp>
    <dsp:sp modelId="{CAAA2F7E-7503-4DD3-A69F-D4663593995B}">
      <dsp:nvSpPr>
        <dsp:cNvPr id="0" name=""/>
        <dsp:cNvSpPr/>
      </dsp:nvSpPr>
      <dsp:spPr>
        <a:xfrm>
          <a:off x="530" y="3077069"/>
          <a:ext cx="378000" cy="378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1B7A2-BE06-4B24-BBD7-9A4ACDA0CACD}">
      <dsp:nvSpPr>
        <dsp:cNvPr id="0" name=""/>
        <dsp:cNvSpPr/>
      </dsp:nvSpPr>
      <dsp:spPr>
        <a:xfrm>
          <a:off x="360717" y="2825510"/>
          <a:ext cx="4785344" cy="88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1800" b="1" kern="1200" dirty="0" smtClean="0">
              <a:solidFill>
                <a:schemeClr val="accent1">
                  <a:lumMod val="75000"/>
                </a:schemeClr>
              </a:solidFill>
            </a:rPr>
            <a:t>Las inclinaciones o impulsos corpóreos no se orientan hacia la plenitud de ser persona</a:t>
          </a:r>
          <a:endParaRPr lang="en-US" sz="18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60717" y="2825510"/>
        <a:ext cx="4785344" cy="881119"/>
      </dsp:txXfrm>
    </dsp:sp>
    <dsp:sp modelId="{B0FAA6C6-209C-49A3-9649-E9A93421AFA7}">
      <dsp:nvSpPr>
        <dsp:cNvPr id="0" name=""/>
        <dsp:cNvSpPr/>
      </dsp:nvSpPr>
      <dsp:spPr>
        <a:xfrm>
          <a:off x="530" y="3958188"/>
          <a:ext cx="378000" cy="378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C0C16-7E4E-4BC0-BE31-2889D89999F7}">
      <dsp:nvSpPr>
        <dsp:cNvPr id="0" name=""/>
        <dsp:cNvSpPr/>
      </dsp:nvSpPr>
      <dsp:spPr>
        <a:xfrm>
          <a:off x="360717" y="3706629"/>
          <a:ext cx="4785344" cy="88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1800" b="1" kern="1200" dirty="0" smtClean="0">
              <a:solidFill>
                <a:schemeClr val="accent1">
                  <a:lumMod val="75000"/>
                </a:schemeClr>
              </a:solidFill>
            </a:rPr>
            <a:t>Reducido a lo biológico la naturaleza humana que explica el sexo pero lo separa  del genero y de la orientación sexual</a:t>
          </a:r>
          <a:endParaRPr lang="en-US" sz="18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60717" y="3706629"/>
        <a:ext cx="4785344" cy="881119"/>
      </dsp:txXfrm>
    </dsp:sp>
    <dsp:sp modelId="{BBC81594-B6BD-40D2-8A5E-A28419A9BFDB}">
      <dsp:nvSpPr>
        <dsp:cNvPr id="0" name=""/>
        <dsp:cNvSpPr/>
      </dsp:nvSpPr>
      <dsp:spPr>
        <a:xfrm>
          <a:off x="5403338" y="1087475"/>
          <a:ext cx="5145531" cy="605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03B07-D179-4FAD-AA1E-92BE82FE6657}">
      <dsp:nvSpPr>
        <dsp:cNvPr id="0" name=""/>
        <dsp:cNvSpPr/>
      </dsp:nvSpPr>
      <dsp:spPr>
        <a:xfrm>
          <a:off x="5403338" y="1314822"/>
          <a:ext cx="378009" cy="3780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212DB-E3A5-4D0A-A48E-24A188D59E78}">
      <dsp:nvSpPr>
        <dsp:cNvPr id="0" name=""/>
        <dsp:cNvSpPr/>
      </dsp:nvSpPr>
      <dsp:spPr>
        <a:xfrm>
          <a:off x="5403338" y="0"/>
          <a:ext cx="5145531" cy="1087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4400" b="1" kern="1200" dirty="0" smtClean="0">
              <a:solidFill>
                <a:srgbClr val="002060"/>
              </a:solidFill>
            </a:rPr>
            <a:t>Libertad individual</a:t>
          </a:r>
          <a:endParaRPr lang="en-US" sz="4400" b="1" kern="1200" dirty="0">
            <a:solidFill>
              <a:srgbClr val="002060"/>
            </a:solidFill>
          </a:endParaRPr>
        </a:p>
      </dsp:txBody>
      <dsp:txXfrm>
        <a:off x="5403338" y="0"/>
        <a:ext cx="5145531" cy="1087475"/>
      </dsp:txXfrm>
    </dsp:sp>
    <dsp:sp modelId="{08A06921-A7B9-4A9D-B4E5-C4A0F8FEFC27}">
      <dsp:nvSpPr>
        <dsp:cNvPr id="0" name=""/>
        <dsp:cNvSpPr/>
      </dsp:nvSpPr>
      <dsp:spPr>
        <a:xfrm>
          <a:off x="5403338" y="2195950"/>
          <a:ext cx="378000" cy="378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1695D-9F4A-4660-8ABA-7C3179725293}">
      <dsp:nvSpPr>
        <dsp:cNvPr id="0" name=""/>
        <dsp:cNvSpPr/>
      </dsp:nvSpPr>
      <dsp:spPr>
        <a:xfrm>
          <a:off x="5763526" y="1944391"/>
          <a:ext cx="4785344" cy="88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1800" b="1" kern="1200" dirty="0" smtClean="0">
              <a:solidFill>
                <a:srgbClr val="002060"/>
              </a:solidFill>
            </a:rPr>
            <a:t>En función de la iniciativa individual sin criterio obligatorio se privilegia el genero como construcción de la identidad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5763526" y="1944391"/>
        <a:ext cx="4785344" cy="881119"/>
      </dsp:txXfrm>
    </dsp:sp>
    <dsp:sp modelId="{8D23EAFA-4815-4306-BE29-A1F82FFD8B22}">
      <dsp:nvSpPr>
        <dsp:cNvPr id="0" name=""/>
        <dsp:cNvSpPr/>
      </dsp:nvSpPr>
      <dsp:spPr>
        <a:xfrm>
          <a:off x="5403338" y="3077069"/>
          <a:ext cx="378000" cy="378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94849-E824-4643-BFCA-C4ED63540E74}">
      <dsp:nvSpPr>
        <dsp:cNvPr id="0" name=""/>
        <dsp:cNvSpPr/>
      </dsp:nvSpPr>
      <dsp:spPr>
        <a:xfrm>
          <a:off x="5763526" y="2825510"/>
          <a:ext cx="4785344" cy="88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1800" b="1" kern="1200" dirty="0" smtClean="0">
              <a:solidFill>
                <a:srgbClr val="002060"/>
              </a:solidFill>
            </a:rPr>
            <a:t>La libertad construye el significado moral  de la actividad humana</a:t>
          </a:r>
          <a:endParaRPr lang="en-US" sz="1500" b="1" kern="1200" dirty="0"/>
        </a:p>
      </dsp:txBody>
      <dsp:txXfrm>
        <a:off x="5763526" y="2825510"/>
        <a:ext cx="4785344" cy="881119"/>
      </dsp:txXfrm>
    </dsp:sp>
    <dsp:sp modelId="{0B736B18-7D9F-4D13-BEE1-B67014AAE12F}">
      <dsp:nvSpPr>
        <dsp:cNvPr id="0" name=""/>
        <dsp:cNvSpPr/>
      </dsp:nvSpPr>
      <dsp:spPr>
        <a:xfrm>
          <a:off x="5403338" y="3958188"/>
          <a:ext cx="378000" cy="378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753B8-00E9-43C8-B79D-D934BAAE2F72}">
      <dsp:nvSpPr>
        <dsp:cNvPr id="0" name=""/>
        <dsp:cNvSpPr/>
      </dsp:nvSpPr>
      <dsp:spPr>
        <a:xfrm>
          <a:off x="5763526" y="3706629"/>
          <a:ext cx="4785344" cy="881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1800" b="1" kern="1200" dirty="0" smtClean="0">
              <a:solidFill>
                <a:srgbClr val="002060"/>
              </a:solidFill>
            </a:rPr>
            <a:t>La libertad  deja de ser la auto-determinación acorde a lo que la razón revela sobre el bien propio de la humanidad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5763526" y="3706629"/>
        <a:ext cx="4785344" cy="8811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4C6C6-61FC-4A60-8641-1DE05AB5E09D}">
      <dsp:nvSpPr>
        <dsp:cNvPr id="0" name=""/>
        <dsp:cNvSpPr/>
      </dsp:nvSpPr>
      <dsp:spPr>
        <a:xfrm>
          <a:off x="747916" y="0"/>
          <a:ext cx="8476389" cy="611118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85244-2563-4097-AF13-154E86066EE2}">
      <dsp:nvSpPr>
        <dsp:cNvPr id="0" name=""/>
        <dsp:cNvSpPr/>
      </dsp:nvSpPr>
      <dsp:spPr>
        <a:xfrm>
          <a:off x="4869" y="1410277"/>
          <a:ext cx="3213704" cy="3290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smtClean="0"/>
            <a:t>No se salva el mundo desde fuera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smtClean="0"/>
            <a:t>Como la Palabra de Dios se hizo hombre, para llevar el mensaje de Cristo </a:t>
          </a:r>
          <a:endParaRPr lang="es-ES" sz="2200" kern="1200" dirty="0"/>
        </a:p>
      </dsp:txBody>
      <dsp:txXfrm>
        <a:off x="161749" y="1567157"/>
        <a:ext cx="2899944" cy="2976867"/>
      </dsp:txXfrm>
    </dsp:sp>
    <dsp:sp modelId="{23A7D7CC-8A32-40EF-98D1-F95EC78C2111}">
      <dsp:nvSpPr>
        <dsp:cNvPr id="0" name=""/>
        <dsp:cNvSpPr/>
      </dsp:nvSpPr>
      <dsp:spPr>
        <a:xfrm>
          <a:off x="3379259" y="1410277"/>
          <a:ext cx="3213704" cy="3290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hay que compartir,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sin distancias y privilegios,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sin lenguajes incomprensibles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las vivencias</a:t>
          </a:r>
          <a:r>
            <a:rPr lang="es-ES" sz="2000" b="1" kern="1200" dirty="0" smtClean="0"/>
            <a:t>, </a:t>
          </a:r>
          <a:endParaRPr lang="es-ES" sz="2000" kern="1200" dirty="0"/>
        </a:p>
      </dsp:txBody>
      <dsp:txXfrm>
        <a:off x="3536139" y="1567157"/>
        <a:ext cx="2899944" cy="2976867"/>
      </dsp:txXfrm>
    </dsp:sp>
    <dsp:sp modelId="{D9873ECB-7BA8-4F82-B65E-BCA70B3C1694}">
      <dsp:nvSpPr>
        <dsp:cNvPr id="0" name=""/>
        <dsp:cNvSpPr/>
      </dsp:nvSpPr>
      <dsp:spPr>
        <a:xfrm>
          <a:off x="6753649" y="233520"/>
          <a:ext cx="3213704" cy="56441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escuchar la </a:t>
          </a:r>
          <a:r>
            <a:rPr lang="es-ES" sz="2400" b="1" kern="1200" dirty="0" smtClean="0">
              <a:solidFill>
                <a:schemeClr val="accent3">
                  <a:lumMod val="60000"/>
                  <a:lumOff val="40000"/>
                </a:schemeClr>
              </a:solidFill>
            </a:rPr>
            <a:t>voz del alma</a:t>
          </a:r>
          <a:r>
            <a:rPr lang="es-ES" sz="2400" b="1" kern="1200" dirty="0" smtClean="0"/>
            <a:t>  del hombre,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con comprensión y respeto,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Y como hermanos, pastores, padres, maestros y servidores reconocer la </a:t>
          </a:r>
          <a:r>
            <a:rPr lang="es-ES" sz="2400" b="1" kern="1200" dirty="0" smtClean="0">
              <a:solidFill>
                <a:schemeClr val="accent3">
                  <a:lumMod val="60000"/>
                  <a:lumOff val="40000"/>
                </a:schemeClr>
              </a:solidFill>
            </a:rPr>
            <a:t>voz del tiempo </a:t>
          </a:r>
          <a:r>
            <a:rPr lang="es-ES" sz="2400" b="1" kern="1200" dirty="0" smtClean="0"/>
            <a:t>en sus tensiones---buscar la </a:t>
          </a:r>
          <a:r>
            <a:rPr lang="es-ES" sz="2400" b="1" kern="1200" dirty="0" smtClean="0">
              <a:solidFill>
                <a:schemeClr val="accent3">
                  <a:lumMod val="60000"/>
                  <a:lumOff val="40000"/>
                </a:schemeClr>
              </a:solidFill>
            </a:rPr>
            <a:t>voz del ser</a:t>
          </a:r>
          <a:endParaRPr lang="es-ES" sz="2000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6910529" y="390400"/>
        <a:ext cx="2899944" cy="53303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56635-1005-4103-9936-B61B658F70C2}">
      <dsp:nvSpPr>
        <dsp:cNvPr id="0" name=""/>
        <dsp:cNvSpPr/>
      </dsp:nvSpPr>
      <dsp:spPr>
        <a:xfrm>
          <a:off x="84597" y="0"/>
          <a:ext cx="5329612" cy="58232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>
              <a:solidFill>
                <a:srgbClr val="FFFF00"/>
              </a:solidFill>
            </a:rPr>
            <a:t>TENSION POLARIZADA ENTRE  LA MOTIVACION EVANGELICA -AMOR Y LA LEY: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>
              <a:solidFill>
                <a:srgbClr val="FFFF00"/>
              </a:solidFill>
            </a:rPr>
            <a:t>LEY QUE MARCA EL CAMINO PERO NO DA FUERZA PARA SEGUIRLO</a:t>
          </a:r>
          <a:endParaRPr lang="en-US" sz="2400" b="1" kern="1200" dirty="0" smtClean="0">
            <a:solidFill>
              <a:srgbClr val="FFFF00"/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>
              <a:solidFill>
                <a:srgbClr val="FFFF00"/>
              </a:solidFill>
            </a:rPr>
            <a:t>LA GRACIA DE CRISTO LE ANIMA POR AMOR AL LEGISLADOR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84597" y="2329313"/>
        <a:ext cx="5329612" cy="2329313"/>
      </dsp:txXfrm>
    </dsp:sp>
    <dsp:sp modelId="{464378C2-E797-408A-A432-810350AD6B27}">
      <dsp:nvSpPr>
        <dsp:cNvPr id="0" name=""/>
        <dsp:cNvSpPr/>
      </dsp:nvSpPr>
      <dsp:spPr>
        <a:xfrm>
          <a:off x="1874852" y="49923"/>
          <a:ext cx="1939153" cy="96982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EA636-06F9-4993-AEA0-5AA37F5BD801}">
      <dsp:nvSpPr>
        <dsp:cNvPr id="0" name=""/>
        <dsp:cNvSpPr/>
      </dsp:nvSpPr>
      <dsp:spPr>
        <a:xfrm>
          <a:off x="5482109" y="0"/>
          <a:ext cx="5329612" cy="58232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>
              <a:solidFill>
                <a:srgbClr val="FFFF00"/>
              </a:solidFill>
            </a:rPr>
            <a:t>SUPUESTAMENTE LA BIBLIA INSPIRA AMOR INCONDICIONAL SIN ESPECIFICAR NORMAS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>
              <a:solidFill>
                <a:srgbClr val="FFFF00"/>
              </a:solidFill>
            </a:rPr>
            <a:t>PERO EL NUEVO TESTAMENTO TAMBIEN PRESCRIBE NORMAS CONCRETAS – DECALOGO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>
              <a:solidFill>
                <a:srgbClr val="FFFF00"/>
              </a:solidFill>
            </a:rPr>
            <a:t>EL AMOR NECESITA EL CRITERIO OBJETIVO</a:t>
          </a:r>
          <a:endParaRPr lang="en-US" sz="2400" b="1" kern="1200" dirty="0">
            <a:solidFill>
              <a:srgbClr val="FFFF00"/>
            </a:solidFill>
          </a:endParaRPr>
        </a:p>
      </dsp:txBody>
      <dsp:txXfrm>
        <a:off x="5482109" y="2329313"/>
        <a:ext cx="5329612" cy="2329313"/>
      </dsp:txXfrm>
    </dsp:sp>
    <dsp:sp modelId="{E92C3969-12B5-4B44-B8AF-1958AEB2BA4D}">
      <dsp:nvSpPr>
        <dsp:cNvPr id="0" name=""/>
        <dsp:cNvSpPr/>
      </dsp:nvSpPr>
      <dsp:spPr>
        <a:xfrm>
          <a:off x="7189442" y="10"/>
          <a:ext cx="1939153" cy="107388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C2835-E8BF-40CA-B1C5-0B84332822FB}">
      <dsp:nvSpPr>
        <dsp:cNvPr id="0" name=""/>
        <dsp:cNvSpPr/>
      </dsp:nvSpPr>
      <dsp:spPr>
        <a:xfrm>
          <a:off x="541425" y="4949791"/>
          <a:ext cx="9962146" cy="873492"/>
        </a:xfrm>
        <a:prstGeom prst="leftRightArrow">
          <a:avLst/>
        </a:prstGeom>
        <a:solidFill>
          <a:schemeClr val="accent2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25161-6CB7-45FB-82EF-7F736E976577}">
      <dsp:nvSpPr>
        <dsp:cNvPr id="0" name=""/>
        <dsp:cNvSpPr/>
      </dsp:nvSpPr>
      <dsp:spPr>
        <a:xfrm>
          <a:off x="0" y="0"/>
          <a:ext cx="4597943" cy="59578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800" b="1" kern="1200" dirty="0" smtClean="0"/>
            <a:t>SUGIERE QUE LAS NORMAS INDICAN LA DIRECCION DE LA MORAL PERO CADA CONCIENCIA INDIVIDUAL DETERMINA SU SENTIDO DE  OBLIGACION </a:t>
          </a:r>
          <a:endParaRPr lang="en-US" sz="2800" b="1" kern="1200" dirty="0"/>
        </a:p>
      </dsp:txBody>
      <dsp:txXfrm>
        <a:off x="0" y="2383144"/>
        <a:ext cx="4597943" cy="2383144"/>
      </dsp:txXfrm>
    </dsp:sp>
    <dsp:sp modelId="{625A0F5D-73E2-4F23-B66E-E853AA0F75E2}">
      <dsp:nvSpPr>
        <dsp:cNvPr id="0" name=""/>
        <dsp:cNvSpPr/>
      </dsp:nvSpPr>
      <dsp:spPr>
        <a:xfrm>
          <a:off x="1301578" y="60154"/>
          <a:ext cx="1983967" cy="93067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6CAC6-785B-4B28-9905-D4CCC0E3E233}">
      <dsp:nvSpPr>
        <dsp:cNvPr id="0" name=""/>
        <dsp:cNvSpPr/>
      </dsp:nvSpPr>
      <dsp:spPr>
        <a:xfrm>
          <a:off x="4656534" y="0"/>
          <a:ext cx="4597943" cy="5957860"/>
        </a:xfrm>
        <a:prstGeom prst="roundRect">
          <a:avLst>
            <a:gd name="adj" fmla="val 10000"/>
          </a:avLst>
        </a:prstGeom>
        <a:solidFill>
          <a:schemeClr val="accent4">
            <a:hueOff val="4126930"/>
            <a:satOff val="-3373"/>
            <a:lumOff val="-470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800" b="1" kern="1200" dirty="0" smtClean="0"/>
            <a:t>PERO LA CONCIENCIA COMO REGLA INMEDIATA Y SUBJETIVA DEL OBRAR DEPENDE DE LA NORMA OBJETIVO- LA OBLIGACION SUPONE LA VERDAD RECONOCIDA COMO BIEN</a:t>
          </a:r>
          <a:endParaRPr lang="en-US" sz="2800" b="1" kern="1200" dirty="0"/>
        </a:p>
      </dsp:txBody>
      <dsp:txXfrm>
        <a:off x="4656534" y="2383144"/>
        <a:ext cx="4597943" cy="2383144"/>
      </dsp:txXfrm>
    </dsp:sp>
    <dsp:sp modelId="{2EE8574E-DF7F-458B-861E-D458A4A8AD30}">
      <dsp:nvSpPr>
        <dsp:cNvPr id="0" name=""/>
        <dsp:cNvSpPr/>
      </dsp:nvSpPr>
      <dsp:spPr>
        <a:xfrm>
          <a:off x="6149772" y="0"/>
          <a:ext cx="1983967" cy="93067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89137-1F93-4A0E-A11E-42532E3F88D5}">
      <dsp:nvSpPr>
        <dsp:cNvPr id="0" name=""/>
        <dsp:cNvSpPr/>
      </dsp:nvSpPr>
      <dsp:spPr>
        <a:xfrm flipV="1">
          <a:off x="588178" y="5302131"/>
          <a:ext cx="8753674" cy="655728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281F0-01CE-46FE-B18D-3F25284F418E}">
      <dsp:nvSpPr>
        <dsp:cNvPr id="0" name=""/>
        <dsp:cNvSpPr/>
      </dsp:nvSpPr>
      <dsp:spPr>
        <a:xfrm>
          <a:off x="2133" y="0"/>
          <a:ext cx="3318867" cy="6019800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300" b="1" kern="1200" dirty="0" smtClean="0"/>
            <a:t>Se privilegia las actitudes y se margina la moral de los actos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300" b="1" kern="1200" dirty="0" smtClean="0"/>
            <a:t>Es solo moral de fines e intenciones </a:t>
          </a:r>
          <a:endParaRPr lang="en-US" sz="2300" b="1" kern="1200" dirty="0"/>
        </a:p>
      </dsp:txBody>
      <dsp:txXfrm>
        <a:off x="2133" y="2407920"/>
        <a:ext cx="3318867" cy="2407920"/>
      </dsp:txXfrm>
    </dsp:sp>
    <dsp:sp modelId="{2FDE1D91-DA6D-4E85-A6EC-0D6D6D39C0F6}">
      <dsp:nvSpPr>
        <dsp:cNvPr id="0" name=""/>
        <dsp:cNvSpPr/>
      </dsp:nvSpPr>
      <dsp:spPr>
        <a:xfrm>
          <a:off x="690341" y="42628"/>
          <a:ext cx="2004593" cy="103222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0D690-A3C6-4849-A37D-250EFDEF9E3C}">
      <dsp:nvSpPr>
        <dsp:cNvPr id="0" name=""/>
        <dsp:cNvSpPr/>
      </dsp:nvSpPr>
      <dsp:spPr>
        <a:xfrm>
          <a:off x="3420566" y="0"/>
          <a:ext cx="3318867" cy="6019800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399275"/>
            <a:satOff val="-34867"/>
            <a:lumOff val="3706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>
              <a:solidFill>
                <a:schemeClr val="accent3">
                  <a:lumMod val="50000"/>
                </a:schemeClr>
              </a:solidFill>
            </a:rPr>
            <a:t>Las actitudes deben tener su raíz en un compromiso con el plan divino para cada persona- ideal personal lo cual es subjetivo y objetivo</a:t>
          </a:r>
          <a:endParaRPr lang="en-US" sz="24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420566" y="2407920"/>
        <a:ext cx="3318867" cy="2407920"/>
      </dsp:txXfrm>
    </dsp:sp>
    <dsp:sp modelId="{1ECD6D87-5574-48A3-878F-D89C0021F50C}">
      <dsp:nvSpPr>
        <dsp:cNvPr id="0" name=""/>
        <dsp:cNvSpPr/>
      </dsp:nvSpPr>
      <dsp:spPr>
        <a:xfrm>
          <a:off x="4089630" y="42628"/>
          <a:ext cx="2004593" cy="103222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0FB3B-618B-42D2-A74A-8DEACD06D4AF}">
      <dsp:nvSpPr>
        <dsp:cNvPr id="0" name=""/>
        <dsp:cNvSpPr/>
      </dsp:nvSpPr>
      <dsp:spPr>
        <a:xfrm>
          <a:off x="6838999" y="0"/>
          <a:ext cx="3318867" cy="6019800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399275"/>
            <a:satOff val="-34867"/>
            <a:lumOff val="3706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>
              <a:solidFill>
                <a:schemeClr val="accent3">
                  <a:lumMod val="50000"/>
                </a:schemeClr>
              </a:solidFill>
            </a:rPr>
            <a:t>Cada acto humano para ser moral debe contar con una intención buena, un acto orientado a un bien y las circunstancias adecuadas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400" b="1" kern="1200" dirty="0" smtClean="0">
              <a:solidFill>
                <a:schemeClr val="accent3">
                  <a:lumMod val="50000"/>
                </a:schemeClr>
              </a:solidFill>
            </a:rPr>
            <a:t>Recordar el mal </a:t>
          </a:r>
          <a:r>
            <a:rPr lang="es-PR" sz="2400" b="1" kern="1200" dirty="0" smtClean="0">
              <a:solidFill>
                <a:schemeClr val="accent3">
                  <a:lumMod val="50000"/>
                </a:schemeClr>
              </a:solidFill>
            </a:rPr>
            <a:t>intrínseco</a:t>
          </a:r>
          <a:endParaRPr lang="en-US" sz="24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6838999" y="2407920"/>
        <a:ext cx="3318867" cy="2407920"/>
      </dsp:txXfrm>
    </dsp:sp>
    <dsp:sp modelId="{EF24AA79-CD94-40AA-BA36-092A4827BECF}">
      <dsp:nvSpPr>
        <dsp:cNvPr id="0" name=""/>
        <dsp:cNvSpPr/>
      </dsp:nvSpPr>
      <dsp:spPr>
        <a:xfrm>
          <a:off x="7331038" y="84383"/>
          <a:ext cx="2004593" cy="101610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BCFBA-325E-4EBF-9EB5-0148CE022CF9}">
      <dsp:nvSpPr>
        <dsp:cNvPr id="0" name=""/>
        <dsp:cNvSpPr/>
      </dsp:nvSpPr>
      <dsp:spPr>
        <a:xfrm>
          <a:off x="417336" y="5447061"/>
          <a:ext cx="9347200" cy="474727"/>
        </a:xfrm>
        <a:prstGeom prst="leftRightArrow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34166-FC7C-4247-9BDB-42B3F8FB76F5}">
      <dsp:nvSpPr>
        <dsp:cNvPr id="0" name=""/>
        <dsp:cNvSpPr/>
      </dsp:nvSpPr>
      <dsp:spPr>
        <a:xfrm>
          <a:off x="3874" y="0"/>
          <a:ext cx="4438054" cy="5777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800" b="1" kern="1200" dirty="0" smtClean="0">
              <a:solidFill>
                <a:srgbClr val="FFFF00"/>
              </a:solidFill>
            </a:rPr>
            <a:t>Moral de situación y circunstancial.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800" b="1" kern="1200" dirty="0" smtClean="0">
              <a:solidFill>
                <a:srgbClr val="FFFF00"/>
              </a:solidFill>
            </a:rPr>
            <a:t>Niega principios universales de aplicación necesaria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800" b="1" kern="1200" dirty="0" smtClean="0">
              <a:solidFill>
                <a:srgbClr val="FFFF00"/>
              </a:solidFill>
            </a:rPr>
            <a:t>La intención y motivación individual basta.</a:t>
          </a:r>
          <a:endParaRPr lang="en-US" sz="2800" b="1" kern="1200" dirty="0">
            <a:solidFill>
              <a:srgbClr val="FFFF00"/>
            </a:solidFill>
          </a:endParaRPr>
        </a:p>
      </dsp:txBody>
      <dsp:txXfrm>
        <a:off x="3874" y="2310954"/>
        <a:ext cx="4438054" cy="2310954"/>
      </dsp:txXfrm>
    </dsp:sp>
    <dsp:sp modelId="{92C7CA2D-A7B6-465A-A120-582D5BB8E2C5}">
      <dsp:nvSpPr>
        <dsp:cNvPr id="0" name=""/>
        <dsp:cNvSpPr/>
      </dsp:nvSpPr>
      <dsp:spPr>
        <a:xfrm>
          <a:off x="1176739" y="52204"/>
          <a:ext cx="1923869" cy="111709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15645-C323-460B-A382-4D853D518030}">
      <dsp:nvSpPr>
        <dsp:cNvPr id="0" name=""/>
        <dsp:cNvSpPr/>
      </dsp:nvSpPr>
      <dsp:spPr>
        <a:xfrm>
          <a:off x="4575070" y="0"/>
          <a:ext cx="4438054" cy="5777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800" b="1" kern="1200" dirty="0" smtClean="0">
              <a:solidFill>
                <a:srgbClr val="FFFF00"/>
              </a:solidFill>
            </a:rPr>
            <a:t>Reconocer la naturaleza humana supone afirmar orientaciones que la razón interpreta como objetivas y permanentes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2800" b="1" kern="1200" dirty="0" smtClean="0">
              <a:solidFill>
                <a:srgbClr val="FFFF00"/>
              </a:solidFill>
            </a:rPr>
            <a:t>Criterio obligatorio</a:t>
          </a:r>
          <a:endParaRPr lang="en-US" sz="2800" b="1" kern="1200" dirty="0">
            <a:solidFill>
              <a:srgbClr val="FFFF00"/>
            </a:solidFill>
          </a:endParaRPr>
        </a:p>
      </dsp:txBody>
      <dsp:txXfrm>
        <a:off x="4575070" y="2310954"/>
        <a:ext cx="4438054" cy="2310954"/>
      </dsp:txXfrm>
    </dsp:sp>
    <dsp:sp modelId="{18FF17CE-3B35-4B1B-8E1D-520158C46E50}">
      <dsp:nvSpPr>
        <dsp:cNvPr id="0" name=""/>
        <dsp:cNvSpPr/>
      </dsp:nvSpPr>
      <dsp:spPr>
        <a:xfrm>
          <a:off x="5873353" y="68567"/>
          <a:ext cx="1923869" cy="107709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408BE-34F6-402A-B5C8-BB88DB636375}">
      <dsp:nvSpPr>
        <dsp:cNvPr id="0" name=""/>
        <dsp:cNvSpPr/>
      </dsp:nvSpPr>
      <dsp:spPr>
        <a:xfrm>
          <a:off x="391788" y="5203259"/>
          <a:ext cx="8295640" cy="57412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14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3336" y="481706"/>
            <a:ext cx="10063251" cy="1651000"/>
          </a:xfrm>
          <a:solidFill>
            <a:srgbClr val="FFC000"/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s-PR" b="1" dirty="0" smtClean="0">
                <a:solidFill>
                  <a:schemeClr val="accent1">
                    <a:lumMod val="50000"/>
                  </a:schemeClr>
                </a:solidFill>
              </a:rPr>
              <a:t>PRIMER Congreso INTERNACIONAL SCHOENSTATT de </a:t>
            </a:r>
            <a:r>
              <a:rPr lang="es-PR" b="1" dirty="0" err="1" smtClean="0">
                <a:solidFill>
                  <a:schemeClr val="accent1">
                    <a:lumMod val="50000"/>
                  </a:schemeClr>
                </a:solidFill>
              </a:rPr>
              <a:t>educaCION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5412" y="2463799"/>
            <a:ext cx="6400800" cy="1947333"/>
          </a:xfrm>
          <a:solidFill>
            <a:schemeClr val="accent1">
              <a:lumMod val="75000"/>
            </a:schemeClr>
          </a:solidFill>
          <a:ln w="57150">
            <a:solidFill>
              <a:srgbClr val="FFFF00"/>
            </a:solidFill>
          </a:ln>
        </p:spPr>
        <p:txBody>
          <a:bodyPr/>
          <a:lstStyle/>
          <a:p>
            <a:r>
              <a:rPr lang="es-PR" b="1" dirty="0" smtClean="0">
                <a:solidFill>
                  <a:srgbClr val="FFFF00"/>
                </a:solidFill>
              </a:rPr>
              <a:t>PRESUPUESTOS FILOSOFICO- CULTURALES  DE LA IDEOLOGIA DE GENERO</a:t>
            </a:r>
          </a:p>
          <a:p>
            <a:r>
              <a:rPr lang="es-PR" b="1" dirty="0" smtClean="0">
                <a:solidFill>
                  <a:srgbClr val="FFFF00"/>
                </a:solidFill>
              </a:rPr>
              <a:t>POSMODERNISMO</a:t>
            </a:r>
          </a:p>
          <a:p>
            <a:r>
              <a:rPr lang="es-PR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Dra. </a:t>
            </a:r>
            <a:r>
              <a:rPr lang="es-PR" b="1" dirty="0" err="1" smtClean="0">
                <a:solidFill>
                  <a:srgbClr val="FFFF00"/>
                </a:solidFill>
                <a:latin typeface="Bradley Hand ITC" panose="03070402050302030203" pitchFamily="66" charset="0"/>
              </a:rPr>
              <a:t>Hna</a:t>
            </a:r>
            <a:r>
              <a:rPr lang="es-PR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 Elena Lugo</a:t>
            </a:r>
            <a:endParaRPr lang="en-US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4" name="Picture 4" descr="D:\escritorio\Comisión de Bioética Padre José Kenteni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212" y="3862316"/>
            <a:ext cx="2324341" cy="204511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34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432781666"/>
              </p:ext>
            </p:extLst>
          </p:nvPr>
        </p:nvGraphicFramePr>
        <p:xfrm>
          <a:off x="390143" y="746817"/>
          <a:ext cx="9972223" cy="6111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PR" smtClean="0"/>
              <a:t>30/06/2014</a:t>
            </a:r>
            <a:endParaRPr lang="es-P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R" smtClean="0"/>
              <a:t>Elena Lugo</a:t>
            </a:r>
            <a:endParaRPr lang="es-P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9353-AE26-44AF-9A1E-DF0DD5347BA3}" type="slidenum">
              <a:rPr lang="es-PR" smtClean="0"/>
              <a:t>10</a:t>
            </a:fld>
            <a:endParaRPr lang="es-PR"/>
          </a:p>
        </p:txBody>
      </p:sp>
      <p:sp>
        <p:nvSpPr>
          <p:cNvPr id="8" name="Título 3"/>
          <p:cNvSpPr txBox="1">
            <a:spLocks/>
          </p:cNvSpPr>
          <p:nvPr/>
        </p:nvSpPr>
        <p:spPr>
          <a:xfrm>
            <a:off x="1284046" y="189563"/>
            <a:ext cx="8916410" cy="5572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PR" sz="2400" b="1" dirty="0" smtClean="0"/>
              <a:t>Desafío </a:t>
            </a:r>
            <a:r>
              <a:rPr lang="es-PR" sz="2400" b="1" dirty="0" smtClean="0"/>
              <a:t>principal a nivel pedagógico: tensiones…</a:t>
            </a:r>
            <a:endParaRPr lang="en-US" sz="2400" b="1" dirty="0"/>
          </a:p>
        </p:txBody>
      </p:sp>
      <p:pic>
        <p:nvPicPr>
          <p:cNvPr id="9" name="Marcador de posición de 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 r="24612"/>
          <a:stretch>
            <a:fillRect/>
          </a:stretch>
        </p:blipFill>
        <p:spPr>
          <a:xfrm>
            <a:off x="173062" y="189563"/>
            <a:ext cx="1022300" cy="1294298"/>
          </a:xfrm>
          <a:prstGeom prst="snip2DiagRect">
            <a:avLst>
              <a:gd name="adj1" fmla="val 10815"/>
              <a:gd name="adj2" fmla="val 0"/>
            </a:avLst>
          </a:prstGeom>
        </p:spPr>
      </p:pic>
      <p:sp>
        <p:nvSpPr>
          <p:cNvPr id="10" name="Pentágono 9"/>
          <p:cNvSpPr/>
          <p:nvPr/>
        </p:nvSpPr>
        <p:spPr>
          <a:xfrm>
            <a:off x="1284046" y="914400"/>
            <a:ext cx="5675554" cy="10728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sz="1600" b="1" dirty="0">
                <a:solidFill>
                  <a:srgbClr val="FFFF00"/>
                </a:solidFill>
              </a:rPr>
              <a:t>frente al posmodernismo </a:t>
            </a:r>
            <a:r>
              <a:rPr lang="es-PR" sz="1600" b="1" dirty="0" smtClean="0">
                <a:solidFill>
                  <a:srgbClr val="FFFF00"/>
                </a:solidFill>
              </a:rPr>
              <a:t>evitar una </a:t>
            </a:r>
            <a:r>
              <a:rPr lang="es-PR" sz="1600" b="1" dirty="0" err="1" smtClean="0">
                <a:solidFill>
                  <a:srgbClr val="FFFF00"/>
                </a:solidFill>
              </a:rPr>
              <a:t>melancolia</a:t>
            </a:r>
            <a:r>
              <a:rPr lang="es-PR" sz="1600" b="1" dirty="0" smtClean="0">
                <a:solidFill>
                  <a:srgbClr val="FFFF00"/>
                </a:solidFill>
              </a:rPr>
              <a:t> </a:t>
            </a:r>
            <a:r>
              <a:rPr lang="es-PR" sz="1600" b="1" dirty="0">
                <a:solidFill>
                  <a:srgbClr val="FFFF00"/>
                </a:solidFill>
              </a:rPr>
              <a:t>anhelante del pasado o </a:t>
            </a:r>
            <a:r>
              <a:rPr lang="es-PR" sz="1600" b="1" dirty="0" smtClean="0">
                <a:solidFill>
                  <a:srgbClr val="FFFF00"/>
                </a:solidFill>
              </a:rPr>
              <a:t>ser profeta  </a:t>
            </a:r>
            <a:r>
              <a:rPr lang="es-PR" sz="1600" b="1" dirty="0">
                <a:solidFill>
                  <a:srgbClr val="FFFF00"/>
                </a:solidFill>
              </a:rPr>
              <a:t>del pesimismo </a:t>
            </a:r>
            <a:r>
              <a:rPr lang="es-PR" sz="1600" b="1" dirty="0" smtClean="0">
                <a:solidFill>
                  <a:srgbClr val="FFFF00"/>
                </a:solidFill>
              </a:rPr>
              <a:t>,e </a:t>
            </a:r>
            <a:r>
              <a:rPr lang="es-PR" sz="1600" b="1" dirty="0">
                <a:solidFill>
                  <a:srgbClr val="FFFF00"/>
                </a:solidFill>
              </a:rPr>
              <a:t>impotente </a:t>
            </a:r>
            <a:r>
              <a:rPr lang="es-PR" sz="1600" b="1" dirty="0" smtClean="0">
                <a:solidFill>
                  <a:srgbClr val="FFFF00"/>
                </a:solidFill>
              </a:rPr>
              <a:t>espectador, Asumir las tensiones..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366" y="2673727"/>
            <a:ext cx="1543495" cy="225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56365135"/>
              </p:ext>
            </p:extLst>
          </p:nvPr>
        </p:nvGraphicFramePr>
        <p:xfrm>
          <a:off x="806117" y="756654"/>
          <a:ext cx="10828420" cy="5823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rminador 3"/>
          <p:cNvSpPr/>
          <p:nvPr/>
        </p:nvSpPr>
        <p:spPr>
          <a:xfrm>
            <a:off x="1582057" y="6005385"/>
            <a:ext cx="9303657" cy="361910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sz="2000" b="1" dirty="0">
                <a:solidFill>
                  <a:srgbClr val="FFFF00"/>
                </a:solidFill>
              </a:rPr>
              <a:t>MENSAJE DIVINO EN LAS TENSIONES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5011207" y="56582"/>
            <a:ext cx="2418240" cy="1450944"/>
            <a:chOff x="8090" y="990195"/>
            <a:chExt cx="2418240" cy="1450944"/>
          </a:xfrm>
        </p:grpSpPr>
        <p:sp>
          <p:nvSpPr>
            <p:cNvPr id="8" name="Rectángulo redondeado 7"/>
            <p:cNvSpPr/>
            <p:nvPr/>
          </p:nvSpPr>
          <p:spPr>
            <a:xfrm>
              <a:off x="8090" y="990195"/>
              <a:ext cx="2418240" cy="1450944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ángulo 8"/>
            <p:cNvSpPr/>
            <p:nvPr/>
          </p:nvSpPr>
          <p:spPr>
            <a:xfrm>
              <a:off x="50587" y="1032692"/>
              <a:ext cx="2333246" cy="1365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R" sz="2000" b="1" kern="1200" dirty="0" smtClean="0">
                  <a:solidFill>
                    <a:srgbClr val="FFFF00"/>
                  </a:solidFill>
                </a:rPr>
                <a:t>LEY Y AMOR EN TENSION</a:t>
              </a:r>
              <a:endParaRPr lang="en-US" sz="2000" b="1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Pentágono 9"/>
          <p:cNvSpPr/>
          <p:nvPr/>
        </p:nvSpPr>
        <p:spPr>
          <a:xfrm>
            <a:off x="245956" y="162904"/>
            <a:ext cx="4275244" cy="487429"/>
          </a:xfrm>
          <a:prstGeom prst="homePlat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sz="1600" b="1" dirty="0" smtClean="0">
                <a:solidFill>
                  <a:srgbClr val="FFFF00"/>
                </a:solidFill>
              </a:rPr>
              <a:t>INTENTOS DE AUSCULTAR LA VOZ DEL SER 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9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96289795"/>
              </p:ext>
            </p:extLst>
          </p:nvPr>
        </p:nvGraphicFramePr>
        <p:xfrm>
          <a:off x="818147" y="743729"/>
          <a:ext cx="9341853" cy="5957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4279953" y="187373"/>
            <a:ext cx="2418240" cy="1064585"/>
            <a:chOff x="3405670" y="1013424"/>
            <a:chExt cx="2418240" cy="1450944"/>
          </a:xfrm>
        </p:grpSpPr>
        <p:sp>
          <p:nvSpPr>
            <p:cNvPr id="4" name="Rectángulo redondeado 3"/>
            <p:cNvSpPr/>
            <p:nvPr/>
          </p:nvSpPr>
          <p:spPr>
            <a:xfrm>
              <a:off x="3405670" y="1013424"/>
              <a:ext cx="2418240" cy="145094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53972"/>
                <a:satOff val="3891"/>
                <a:lumOff val="1568"/>
                <a:alphaOff val="0"/>
              </a:schemeClr>
            </a:fillRef>
            <a:effectRef idx="0">
              <a:schemeClr val="accent5">
                <a:hueOff val="-653972"/>
                <a:satOff val="3891"/>
                <a:lumOff val="156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ángulo 4"/>
            <p:cNvSpPr/>
            <p:nvPr/>
          </p:nvSpPr>
          <p:spPr>
            <a:xfrm>
              <a:off x="3448167" y="1055921"/>
              <a:ext cx="2333246" cy="1365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R" sz="1800" b="1" kern="1200" dirty="0" smtClean="0"/>
                <a:t> LA CONCIENCIA Y  LA OBLIGACION  EN TENSION</a:t>
              </a:r>
              <a:endParaRPr lang="en-US" sz="1800" b="1" kern="1200" dirty="0"/>
            </a:p>
          </p:txBody>
        </p:sp>
      </p:grpSp>
      <p:sp>
        <p:nvSpPr>
          <p:cNvPr id="6" name="Terminador 5"/>
          <p:cNvSpPr/>
          <p:nvPr/>
        </p:nvSpPr>
        <p:spPr>
          <a:xfrm>
            <a:off x="2073730" y="6214303"/>
            <a:ext cx="6589484" cy="374323"/>
          </a:xfrm>
          <a:prstGeom prst="flowChartTermina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b="1" dirty="0" smtClean="0"/>
              <a:t>PARA NO CADUCAR EN EL SUBJETIVISMO MORAL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0624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4342502" y="164544"/>
            <a:ext cx="3550061" cy="835200"/>
            <a:chOff x="6779163" y="3408435"/>
            <a:chExt cx="3011424" cy="1700163"/>
          </a:xfrm>
        </p:grpSpPr>
        <p:sp>
          <p:nvSpPr>
            <p:cNvPr id="3" name="Rectángulo redondeado 2"/>
            <p:cNvSpPr/>
            <p:nvPr/>
          </p:nvSpPr>
          <p:spPr>
            <a:xfrm>
              <a:off x="6779163" y="3408435"/>
              <a:ext cx="3007742" cy="170016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961915"/>
                <a:satOff val="11672"/>
                <a:lumOff val="4705"/>
                <a:alphaOff val="0"/>
              </a:schemeClr>
            </a:fillRef>
            <a:effectRef idx="0">
              <a:schemeClr val="accent5">
                <a:hueOff val="-1961915"/>
                <a:satOff val="11672"/>
                <a:lumOff val="47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 3"/>
            <p:cNvSpPr/>
            <p:nvPr/>
          </p:nvSpPr>
          <p:spPr>
            <a:xfrm>
              <a:off x="6779163" y="3408435"/>
              <a:ext cx="3011424" cy="1365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R" sz="1800" b="1" kern="1200" dirty="0" smtClean="0">
                  <a:solidFill>
                    <a:srgbClr val="FFFF00"/>
                  </a:solidFill>
                </a:rPr>
                <a:t>LA OPCION FUNDAMENTAL Y LOS ACTOS EN TENSION</a:t>
              </a:r>
              <a:endParaRPr lang="en-US" sz="1800" b="1" kern="120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69082632"/>
              </p:ext>
            </p:extLst>
          </p:nvPr>
        </p:nvGraphicFramePr>
        <p:xfrm>
          <a:off x="800100" y="838200"/>
          <a:ext cx="101600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4363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467385897"/>
              </p:ext>
            </p:extLst>
          </p:nvPr>
        </p:nvGraphicFramePr>
        <p:xfrm>
          <a:off x="1143000" y="719666"/>
          <a:ext cx="9017000" cy="5777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4072128" y="176783"/>
            <a:ext cx="3633216" cy="786724"/>
            <a:chOff x="6106865" y="535637"/>
            <a:chExt cx="3633216" cy="1563354"/>
          </a:xfrm>
        </p:grpSpPr>
        <p:sp>
          <p:nvSpPr>
            <p:cNvPr id="7" name="Rectángulo redondeado 6"/>
            <p:cNvSpPr/>
            <p:nvPr/>
          </p:nvSpPr>
          <p:spPr>
            <a:xfrm>
              <a:off x="6106865" y="535637"/>
              <a:ext cx="3633216" cy="156335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307943"/>
                <a:satOff val="7781"/>
                <a:lumOff val="3137"/>
                <a:alphaOff val="0"/>
              </a:schemeClr>
            </a:fillRef>
            <a:effectRef idx="0">
              <a:schemeClr val="accent5">
                <a:hueOff val="-1307943"/>
                <a:satOff val="7781"/>
                <a:lumOff val="313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ángulo 7"/>
            <p:cNvSpPr/>
            <p:nvPr/>
          </p:nvSpPr>
          <p:spPr>
            <a:xfrm>
              <a:off x="6127078" y="776651"/>
              <a:ext cx="3613003" cy="10813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R" sz="1600" b="1" kern="1200" dirty="0" smtClean="0"/>
                <a:t>EL MOMENTO HISTORICO  EN TENSION CON  LA CONTINUIDAD EN EL TIEMPO</a:t>
              </a:r>
              <a:endParaRPr lang="en-US" sz="1600" b="1" kern="1200" dirty="0"/>
            </a:p>
          </p:txBody>
        </p:sp>
      </p:grpSp>
      <p:sp>
        <p:nvSpPr>
          <p:cNvPr id="2" name="Terminador 1"/>
          <p:cNvSpPr/>
          <p:nvPr/>
        </p:nvSpPr>
        <p:spPr>
          <a:xfrm>
            <a:off x="2794000" y="6045200"/>
            <a:ext cx="5994400" cy="330200"/>
          </a:xfrm>
          <a:prstGeom prst="flowChartTermina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PARA LOGRAR UNIDAD EN EL PLURALISMO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78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169067048"/>
              </p:ext>
            </p:extLst>
          </p:nvPr>
        </p:nvGraphicFramePr>
        <p:xfrm>
          <a:off x="469900" y="698500"/>
          <a:ext cx="10109200" cy="6008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upo 3"/>
          <p:cNvGrpSpPr/>
          <p:nvPr/>
        </p:nvGrpSpPr>
        <p:grpSpPr>
          <a:xfrm>
            <a:off x="3453090" y="-24550"/>
            <a:ext cx="4498420" cy="838200"/>
            <a:chOff x="3393627" y="3365938"/>
            <a:chExt cx="2418240" cy="1450944"/>
          </a:xfrm>
        </p:grpSpPr>
        <p:sp>
          <p:nvSpPr>
            <p:cNvPr id="5" name="Rectángulo redondeado 4"/>
            <p:cNvSpPr/>
            <p:nvPr/>
          </p:nvSpPr>
          <p:spPr>
            <a:xfrm>
              <a:off x="3393627" y="3365938"/>
              <a:ext cx="2418240" cy="1450944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615887"/>
                <a:satOff val="15563"/>
                <a:lumOff val="6274"/>
                <a:alphaOff val="0"/>
              </a:schemeClr>
            </a:fillRef>
            <a:effectRef idx="0">
              <a:schemeClr val="accent5">
                <a:hueOff val="-2615887"/>
                <a:satOff val="15563"/>
                <a:lumOff val="627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 5"/>
            <p:cNvSpPr/>
            <p:nvPr/>
          </p:nvSpPr>
          <p:spPr>
            <a:xfrm>
              <a:off x="3436124" y="3450932"/>
              <a:ext cx="2333246" cy="1365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R" sz="1800" b="1" kern="1200" dirty="0" smtClean="0">
                  <a:solidFill>
                    <a:srgbClr val="FFFF00"/>
                  </a:solidFill>
                </a:rPr>
                <a:t> PERSONALISMO INDIVIDUAL EN TENSION CON  SU FUNDAMENTO</a:t>
              </a:r>
              <a:endParaRPr lang="en-US" sz="1800" b="1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Terminador 2"/>
          <p:cNvSpPr/>
          <p:nvPr/>
        </p:nvSpPr>
        <p:spPr>
          <a:xfrm>
            <a:off x="1778000" y="6235700"/>
            <a:ext cx="7353300" cy="355600"/>
          </a:xfrm>
          <a:prstGeom prst="flowChartTermina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b="1" dirty="0" smtClean="0"/>
              <a:t>LA DIVERSIDAD NECESITA UN REFERENTE  COMUN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01949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309255" y="62536"/>
            <a:ext cx="4642253" cy="648664"/>
            <a:chOff x="3393627" y="3365938"/>
            <a:chExt cx="2418240" cy="1450944"/>
          </a:xfrm>
        </p:grpSpPr>
        <p:sp>
          <p:nvSpPr>
            <p:cNvPr id="3" name="Rectángulo redondeado 2"/>
            <p:cNvSpPr/>
            <p:nvPr/>
          </p:nvSpPr>
          <p:spPr>
            <a:xfrm>
              <a:off x="3393627" y="3365938"/>
              <a:ext cx="2418240" cy="1450944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615887"/>
                <a:satOff val="15563"/>
                <a:lumOff val="6274"/>
                <a:alphaOff val="0"/>
              </a:schemeClr>
            </a:fillRef>
            <a:effectRef idx="0">
              <a:schemeClr val="accent5">
                <a:hueOff val="-2615887"/>
                <a:satOff val="15563"/>
                <a:lumOff val="627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 3"/>
            <p:cNvSpPr/>
            <p:nvPr/>
          </p:nvSpPr>
          <p:spPr>
            <a:xfrm>
              <a:off x="3436124" y="3450932"/>
              <a:ext cx="2333246" cy="1365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R" sz="1800" b="1" kern="1200" dirty="0" smtClean="0">
                  <a:solidFill>
                    <a:srgbClr val="FFFF00"/>
                  </a:solidFill>
                </a:rPr>
                <a:t>PERSONALISMO EN </a:t>
              </a:r>
              <a:r>
                <a:rPr lang="es-PR" sz="1800" b="1" kern="1200" dirty="0" smtClean="0">
                  <a:solidFill>
                    <a:srgbClr val="FFFF00"/>
                  </a:solidFill>
                </a:rPr>
                <a:t>TENSION  </a:t>
              </a:r>
              <a:r>
                <a:rPr lang="es-PR" sz="1800" b="1" kern="1200" dirty="0" smtClean="0">
                  <a:solidFill>
                    <a:srgbClr val="FFFF00"/>
                  </a:solidFill>
                </a:rPr>
                <a:t>CON SU FUNDAMENTO</a:t>
              </a:r>
              <a:endParaRPr lang="en-US" sz="1800" b="1" kern="120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372243142"/>
              </p:ext>
            </p:extLst>
          </p:nvPr>
        </p:nvGraphicFramePr>
        <p:xfrm>
          <a:off x="682171" y="711200"/>
          <a:ext cx="10582729" cy="596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rminador 5"/>
          <p:cNvSpPr/>
          <p:nvPr/>
        </p:nvSpPr>
        <p:spPr>
          <a:xfrm>
            <a:off x="1778000" y="6235700"/>
            <a:ext cx="7353300" cy="355600"/>
          </a:xfrm>
          <a:prstGeom prst="flowChartTermina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b="1" dirty="0" smtClean="0"/>
              <a:t>LA DIVERSIDAD NECESITA UN REFERENTE  COMUN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109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En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todas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 las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cosas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 ,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acontecimientos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 ..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quien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sabe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leerlos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 con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profundidad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encuentra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 un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mensaje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 que le </a:t>
            </a:r>
            <a:r>
              <a:rPr lang="en-US" b="1" i="1" dirty="0" err="1" smtClean="0">
                <a:solidFill>
                  <a:schemeClr val="accent3">
                    <a:lumMod val="50000"/>
                  </a:schemeClr>
                </a:solidFill>
              </a:rPr>
              <a:t>remite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 a Dios    (</a:t>
            </a:r>
            <a:r>
              <a:rPr lang="en-US" sz="2000" b="1" i="1" dirty="0" smtClean="0">
                <a:solidFill>
                  <a:schemeClr val="accent3">
                    <a:lumMod val="50000"/>
                  </a:schemeClr>
                </a:solidFill>
              </a:rPr>
              <a:t>San Juan Pablo II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  <a:r>
              <a:rPr lang="es-PR" sz="2000" b="1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s-PR" sz="20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s-PR" b="1" i="1" dirty="0" smtClean="0"/>
              <a:t/>
            </a:r>
            <a:br>
              <a:rPr lang="es-PR" b="1" i="1" dirty="0" smtClean="0"/>
            </a:br>
            <a:endParaRPr lang="en-US" i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484915" y="4292600"/>
            <a:ext cx="7228114" cy="2387600"/>
          </a:xfr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800" b="1" dirty="0">
                <a:solidFill>
                  <a:srgbClr val="FFFF00"/>
                </a:solidFill>
                <a:latin typeface="Candara" pitchFamily="34" charset="0"/>
                <a:ea typeface="Calibri" pitchFamily="34" charset="0"/>
                <a:cs typeface="Arial" pitchFamily="34" charset="0"/>
              </a:rPr>
              <a:t>secretaria@comisiondebioetica.org</a:t>
            </a:r>
            <a:endParaRPr lang="es-PR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800" b="1" dirty="0">
                <a:solidFill>
                  <a:srgbClr val="FFFF00"/>
                </a:solidFill>
                <a:latin typeface="Candara" pitchFamily="34" charset="0"/>
                <a:cs typeface="Arial" pitchFamily="34" charset="0"/>
              </a:rPr>
              <a:t>www.comisiondebioetica.org</a:t>
            </a:r>
            <a:endParaRPr lang="es-PR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800" b="1" dirty="0">
                <a:solidFill>
                  <a:srgbClr val="FFFF00"/>
                </a:solidFill>
                <a:latin typeface="Candara" pitchFamily="34" charset="0"/>
                <a:ea typeface="Calibri" pitchFamily="34" charset="0"/>
                <a:cs typeface="Arial" pitchFamily="34" charset="0"/>
              </a:rPr>
              <a:t>www.facebook.com/comision.bioetica.padre.jose.kentenich</a:t>
            </a:r>
            <a:endParaRPr lang="es-PR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800" b="1" dirty="0">
                <a:solidFill>
                  <a:srgbClr val="FFFF00"/>
                </a:solidFill>
                <a:latin typeface="Candara" pitchFamily="34" charset="0"/>
                <a:ea typeface="Calibri" pitchFamily="34" charset="0"/>
                <a:cs typeface="Arial" pitchFamily="34" charset="0"/>
              </a:rPr>
              <a:t>www.facebook.com/CBPJK </a:t>
            </a:r>
            <a:endParaRPr lang="es-PR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800" b="1" dirty="0" smtClean="0">
                <a:solidFill>
                  <a:srgbClr val="FFFF00"/>
                </a:solidFill>
                <a:latin typeface="Candara" pitchFamily="34" charset="0"/>
                <a:ea typeface="Calibri" pitchFamily="34" charset="0"/>
                <a:cs typeface="Arial" pitchFamily="34" charset="0"/>
              </a:rPr>
              <a:t>www.youtube.com/ComisionDeBioetic</a:t>
            </a:r>
            <a:endParaRPr lang="es-PR" sz="28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3654124"/>
            <a:ext cx="3118462" cy="183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5" r="14115"/>
          <a:stretch>
            <a:fillRect/>
          </a:stretch>
        </p:blipFill>
        <p:spPr>
          <a:xfrm>
            <a:off x="924731" y="1804736"/>
            <a:ext cx="3280974" cy="4572000"/>
          </a:xfrm>
          <a:ln w="57150">
            <a:solidFill>
              <a:schemeClr val="accent1">
                <a:lumMod val="75000"/>
                <a:alpha val="40000"/>
              </a:schemeClr>
            </a:solidFill>
          </a:ln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4235116" y="753979"/>
            <a:ext cx="7283116" cy="5839325"/>
          </a:xfrm>
          <a:solidFill>
            <a:schemeClr val="accent1">
              <a:lumMod val="75000"/>
            </a:schemeClr>
          </a:solidFill>
          <a:ln w="57150">
            <a:solidFill>
              <a:srgbClr val="FFFF00"/>
            </a:solidFill>
          </a:ln>
        </p:spPr>
        <p:txBody>
          <a:bodyPr>
            <a:normAutofit lnSpcReduction="10000"/>
          </a:bodyPr>
          <a:lstStyle/>
          <a:p>
            <a:endParaRPr lang="es-PR" sz="2400" b="1" dirty="0" smtClean="0">
              <a:solidFill>
                <a:srgbClr val="FFFF00"/>
              </a:solidFill>
            </a:endParaRPr>
          </a:p>
          <a:p>
            <a:r>
              <a:rPr lang="es-PR" sz="2400" b="1" dirty="0" smtClean="0">
                <a:solidFill>
                  <a:srgbClr val="FFFF00"/>
                </a:solidFill>
              </a:rPr>
              <a:t>EJE PRINCIPAL DE LA IDEOLOGIA DE GENERO ; </a:t>
            </a:r>
            <a:r>
              <a:rPr lang="es-PR" sz="2800" b="1" dirty="0" smtClean="0">
                <a:solidFill>
                  <a:srgbClr val="FFFF00"/>
                </a:solidFill>
              </a:rPr>
              <a:t>POSMODERNISMO</a:t>
            </a:r>
          </a:p>
          <a:p>
            <a:endParaRPr lang="es-PR" sz="2800" b="1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PR" sz="2400" b="1" dirty="0" smtClean="0">
                <a:solidFill>
                  <a:srgbClr val="FFFF00"/>
                </a:solidFill>
              </a:rPr>
              <a:t> TRIPLE SENTIDO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PR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SENTIDO FILOSOFICO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PR" sz="2400" b="1" dirty="0" smtClean="0">
                <a:solidFill>
                  <a:srgbClr val="FFC000"/>
                </a:solidFill>
              </a:rPr>
              <a:t>     </a:t>
            </a:r>
            <a:r>
              <a:rPr lang="es-PR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REDUCCION DE LA NATURALEZA A    </a:t>
            </a:r>
          </a:p>
          <a:p>
            <a:r>
              <a:rPr lang="es-PR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s-PR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SU DIMENSION BIOLOGICA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PR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SUBJETIVISMO MORAL O  RELATIVISMO DE</a:t>
            </a:r>
          </a:p>
          <a:p>
            <a:r>
              <a:rPr lang="es-PR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s-PR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LOS  VALORES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PR" sz="2400" b="1" dirty="0" smtClean="0">
                <a:solidFill>
                  <a:srgbClr val="FFC000"/>
                </a:solidFill>
              </a:rPr>
              <a:t>IMPACTO  </a:t>
            </a:r>
            <a:r>
              <a:rPr lang="es-PR" sz="2400" b="1" dirty="0">
                <a:solidFill>
                  <a:srgbClr val="FFC000"/>
                </a:solidFill>
              </a:rPr>
              <a:t>EN LA  IDEOLOGIA DE GENERO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P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ESTILOS DE VIDA- DESAFIOS PEDAGOGICOS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Pentágono 7"/>
          <p:cNvSpPr/>
          <p:nvPr/>
        </p:nvSpPr>
        <p:spPr>
          <a:xfrm>
            <a:off x="1060116" y="978569"/>
            <a:ext cx="3175000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b="1" dirty="0" smtClean="0">
                <a:solidFill>
                  <a:srgbClr val="FFFF00"/>
                </a:solidFill>
              </a:rPr>
              <a:t>ORDEN DE PRESENTACION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92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903920" y="240382"/>
            <a:ext cx="7608888" cy="832514"/>
          </a:xfr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s-PR" b="1" dirty="0" smtClean="0">
                <a:solidFill>
                  <a:schemeClr val="accent1">
                    <a:lumMod val="50000"/>
                  </a:schemeClr>
                </a:solidFill>
              </a:rPr>
              <a:t>TRIPLE SENTIDO DEL POSMODERNISMO </a:t>
            </a:r>
            <a:br>
              <a:rPr lang="es-PR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Marcador de posición de imagen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r="144"/>
          <a:stretch>
            <a:fillRect/>
          </a:stretch>
        </p:blipFill>
        <p:spPr>
          <a:xfrm>
            <a:off x="205389" y="240382"/>
            <a:ext cx="1475295" cy="2055564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96364041"/>
              </p:ext>
            </p:extLst>
          </p:nvPr>
        </p:nvGraphicFramePr>
        <p:xfrm>
          <a:off x="1569308" y="385011"/>
          <a:ext cx="10416746" cy="6287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rminador 1"/>
          <p:cNvSpPr/>
          <p:nvPr/>
        </p:nvSpPr>
        <p:spPr>
          <a:xfrm>
            <a:off x="566058" y="5558972"/>
            <a:ext cx="11625942" cy="89988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i="1" dirty="0">
                <a:solidFill>
                  <a:srgbClr val="FFFF00"/>
                </a:solidFill>
              </a:rPr>
              <a:t>Se trataba de un cambio tan profundo que no solo iba a revolucionar el actuar del ser humano, sus hábitos y estilo de vida, sino también su propio ser</a:t>
            </a:r>
            <a:r>
              <a:rPr lang="es-AR" b="1" dirty="0">
                <a:solidFill>
                  <a:srgbClr val="FFFF00"/>
                </a:solidFill>
              </a:rPr>
              <a:t>. </a:t>
            </a:r>
            <a:r>
              <a:rPr lang="es-AR" sz="1200" b="1" dirty="0">
                <a:solidFill>
                  <a:srgbClr val="FFFF00"/>
                </a:solidFill>
              </a:rPr>
              <a:t>Cfr. José </a:t>
            </a:r>
            <a:r>
              <a:rPr lang="es-AR" sz="1200" b="1" dirty="0" err="1">
                <a:solidFill>
                  <a:srgbClr val="FFFF00"/>
                </a:solidFill>
              </a:rPr>
              <a:t>Kentenich</a:t>
            </a:r>
            <a:r>
              <a:rPr lang="es-AR" sz="1200" b="1" dirty="0">
                <a:solidFill>
                  <a:srgbClr val="FFFF00"/>
                </a:solidFill>
              </a:rPr>
              <a:t>, “Cartas del Carmelo (1941-1942</a:t>
            </a:r>
          </a:p>
        </p:txBody>
      </p:sp>
      <p:sp>
        <p:nvSpPr>
          <p:cNvPr id="4" name="Flecha curvada hacia la derecha 3"/>
          <p:cNvSpPr/>
          <p:nvPr/>
        </p:nvSpPr>
        <p:spPr>
          <a:xfrm>
            <a:off x="355502" y="2680850"/>
            <a:ext cx="1007860" cy="3018972"/>
          </a:xfrm>
          <a:prstGeom prst="curved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42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92429" y="618186"/>
            <a:ext cx="8036416" cy="4200949"/>
          </a:xfrm>
          <a:ln w="57150"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s-PR" sz="3600" b="1" dirty="0" smtClean="0">
                <a:solidFill>
                  <a:schemeClr val="accent1">
                    <a:lumMod val="50000"/>
                  </a:schemeClr>
                </a:solidFill>
              </a:rPr>
              <a:t>MODERNIDAD</a:t>
            </a:r>
            <a:r>
              <a:rPr lang="es-PR" b="1" dirty="0" smtClean="0"/>
              <a:t/>
            </a:r>
            <a:br>
              <a:rPr lang="es-PR" b="1" dirty="0" smtClean="0"/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>RACIONALISMO O INTELECTUALISMO</a:t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>idolatría </a:t>
            </a: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>de LA CIENCIA Y LA TECNICA</a:t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>LAICISMO APATICO A LA RELIGIOSIDAD</a:t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>CONFIANZA EN EL PROGRESO ILIMITADO</a:t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>APEGO AL CAPITALISMO BURGUES</a:t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>DEMOCRACIA COMO IDOLO</a:t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P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US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684213" y="4955058"/>
            <a:ext cx="8535988" cy="1584773"/>
          </a:xfrm>
          <a:solidFill>
            <a:schemeClr val="accent1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es-PR" sz="3600" b="1" dirty="0" smtClean="0">
                <a:solidFill>
                  <a:srgbClr val="FFFF00"/>
                </a:solidFill>
              </a:rPr>
              <a:t>1. Etapa </a:t>
            </a:r>
            <a:r>
              <a:rPr lang="es-PR" sz="3600" b="1" dirty="0" smtClean="0">
                <a:solidFill>
                  <a:srgbClr val="FFFF00"/>
                </a:solidFill>
              </a:rPr>
              <a:t>histórica </a:t>
            </a:r>
            <a:r>
              <a:rPr lang="es-PR" sz="3600" b="1" dirty="0" smtClean="0">
                <a:solidFill>
                  <a:srgbClr val="FFFF00"/>
                </a:solidFill>
              </a:rPr>
              <a:t>– reacción desilusionada ante el proyecto de  la modernidad o continuación de esta..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1" y="3880021"/>
            <a:ext cx="1384311" cy="141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73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289901"/>
            <a:ext cx="9824121" cy="3778333"/>
          </a:xfr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  <a:t>NIEGA QUE LA REALIDAD TENGA UNA </a:t>
            </a:r>
            <a:r>
              <a:rPr lang="es-PR" sz="2800" b="1" dirty="0" err="1" smtClean="0">
                <a:solidFill>
                  <a:schemeClr val="accent1">
                    <a:lumMod val="75000"/>
                  </a:schemeClr>
                </a:solidFill>
              </a:rPr>
              <a:t>ESTRuCTURA</a:t>
            </a:r>
            <a: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  <a:t>Objetiva </a:t>
            </a:r>
            <a: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  <a:t>O UNA DINAMICA CON ORIENTACION</a:t>
            </a:r>
            <a:b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PR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  <a:t> REDUCE LA NATURALEZA HUMANA A ELEMENTOS    </a:t>
            </a:r>
            <a:b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  <a:t>BIOLOGICOS SIN NORMAS O sentido moral</a:t>
            </a:r>
            <a:b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PR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  <a:t> RESALTA </a:t>
            </a:r>
            <a:r>
              <a:rPr lang="es-PR" sz="28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  <a:t>l individualismo Y ACENTUA SU LIBERTAD     </a:t>
            </a:r>
            <a:b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PR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  <a:t>mas </a:t>
            </a:r>
            <a: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  <a:t>allá </a:t>
            </a:r>
            <a:r>
              <a:rPr lang="es-PR" sz="2800" b="1" dirty="0" smtClean="0">
                <a:solidFill>
                  <a:schemeClr val="accent1">
                    <a:lumMod val="75000"/>
                  </a:schemeClr>
                </a:solidFill>
              </a:rPr>
              <a:t>DE TODO LIMITE – </a:t>
            </a:r>
            <a:r>
              <a:rPr lang="es-PR" sz="2400" b="1" dirty="0" smtClean="0">
                <a:solidFill>
                  <a:schemeClr val="accent1">
                    <a:lumMod val="75000"/>
                  </a:schemeClr>
                </a:solidFill>
              </a:rPr>
              <a:t>los valores se construyen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4212" y="4580020"/>
            <a:ext cx="9133135" cy="1907865"/>
          </a:xfr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pPr lvl="0"/>
            <a:endParaRPr lang="es-PR" sz="4000" b="1" dirty="0" smtClean="0">
              <a:solidFill>
                <a:srgbClr val="FFFF00"/>
              </a:solidFill>
            </a:endParaRPr>
          </a:p>
          <a:p>
            <a:pPr lvl="0"/>
            <a:r>
              <a:rPr lang="es-PR" sz="7600" b="1" dirty="0" smtClean="0">
                <a:solidFill>
                  <a:srgbClr val="FFFF00"/>
                </a:solidFill>
              </a:rPr>
              <a:t>2. Corriente filosófica</a:t>
            </a: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es-PR" sz="5800" b="1" dirty="0" smtClean="0">
                <a:solidFill>
                  <a:srgbClr val="FFFF00"/>
                </a:solidFill>
              </a:rPr>
              <a:t>Influencias de </a:t>
            </a:r>
            <a:r>
              <a:rPr lang="es-PR" sz="5800" b="1" dirty="0" smtClean="0">
                <a:solidFill>
                  <a:srgbClr val="FFFF00"/>
                </a:solidFill>
              </a:rPr>
              <a:t>Nietzsche</a:t>
            </a:r>
            <a:r>
              <a:rPr lang="es-PR" sz="5800" b="1" dirty="0" smtClean="0">
                <a:solidFill>
                  <a:srgbClr val="FFFF00"/>
                </a:solidFill>
              </a:rPr>
              <a:t>, Heidegger, </a:t>
            </a:r>
            <a:r>
              <a:rPr lang="es-PR" sz="5800" b="1" dirty="0" err="1" smtClean="0">
                <a:solidFill>
                  <a:srgbClr val="FFFF00"/>
                </a:solidFill>
              </a:rPr>
              <a:t>Habermas</a:t>
            </a:r>
            <a:r>
              <a:rPr lang="es-PR" sz="5800" b="1" dirty="0" smtClean="0">
                <a:solidFill>
                  <a:srgbClr val="FFFF00"/>
                </a:solidFill>
              </a:rPr>
              <a:t> y </a:t>
            </a:r>
            <a:r>
              <a:rPr lang="es-PR" sz="5800" b="1" dirty="0" err="1" smtClean="0">
                <a:solidFill>
                  <a:srgbClr val="FFFF00"/>
                </a:solidFill>
              </a:rPr>
              <a:t>Derrida</a:t>
            </a:r>
            <a:endParaRPr lang="en-US" sz="5800" b="1" dirty="0">
              <a:solidFill>
                <a:srgbClr val="FFFF00"/>
              </a:solidFill>
            </a:endParaRPr>
          </a:p>
          <a:p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56" y="4225582"/>
            <a:ext cx="1313163" cy="1308370"/>
          </a:xfrm>
          <a:prstGeom prst="rect">
            <a:avLst/>
          </a:prstGeom>
        </p:spPr>
      </p:pic>
      <p:sp>
        <p:nvSpPr>
          <p:cNvPr id="5" name="Flecha curvada hacia la izquierda 4"/>
          <p:cNvSpPr/>
          <p:nvPr/>
        </p:nvSpPr>
        <p:spPr>
          <a:xfrm>
            <a:off x="9237648" y="1060495"/>
            <a:ext cx="731520" cy="1216152"/>
          </a:xfrm>
          <a:prstGeom prst="curvedLeft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errar llave 6"/>
          <p:cNvSpPr/>
          <p:nvPr/>
        </p:nvSpPr>
        <p:spPr>
          <a:xfrm>
            <a:off x="9952644" y="260093"/>
            <a:ext cx="520700" cy="3778333"/>
          </a:xfrm>
          <a:prstGeom prst="rightBrace">
            <a:avLst/>
          </a:prstGeom>
          <a:ln w="76200">
            <a:solidFill>
              <a:srgbClr val="FF0000">
                <a:alpha val="6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os 8"/>
          <p:cNvSpPr/>
          <p:nvPr/>
        </p:nvSpPr>
        <p:spPr>
          <a:xfrm>
            <a:off x="10212994" y="289901"/>
            <a:ext cx="1979006" cy="3561369"/>
          </a:xfrm>
          <a:prstGeom prst="flowChartInputOutpu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sz="1600" b="1" dirty="0" smtClean="0"/>
              <a:t>S</a:t>
            </a:r>
          </a:p>
          <a:p>
            <a:pPr algn="ctr"/>
            <a:r>
              <a:rPr lang="es-PR" sz="1600" b="1" dirty="0" smtClean="0"/>
              <a:t>E</a:t>
            </a:r>
          </a:p>
          <a:p>
            <a:pPr algn="ctr"/>
            <a:r>
              <a:rPr lang="es-PR" sz="1600" b="1" dirty="0" smtClean="0"/>
              <a:t>P</a:t>
            </a:r>
          </a:p>
          <a:p>
            <a:pPr algn="ctr"/>
            <a:r>
              <a:rPr lang="es-PR" sz="1600" b="1" dirty="0" smtClean="0"/>
              <a:t>A</a:t>
            </a:r>
          </a:p>
          <a:p>
            <a:pPr algn="ctr"/>
            <a:r>
              <a:rPr lang="es-PR" sz="1600" b="1" dirty="0" smtClean="0"/>
              <a:t>R</a:t>
            </a:r>
          </a:p>
          <a:p>
            <a:pPr algn="ctr"/>
            <a:r>
              <a:rPr lang="es-PR" sz="1600" b="1" dirty="0" smtClean="0"/>
              <a:t>A</a:t>
            </a:r>
          </a:p>
          <a:p>
            <a:pPr algn="ctr"/>
            <a:r>
              <a:rPr lang="es-PR" sz="1600" b="1" dirty="0" smtClean="0"/>
              <a:t>C</a:t>
            </a:r>
          </a:p>
          <a:p>
            <a:pPr algn="ctr"/>
            <a:r>
              <a:rPr lang="es-PR" sz="1600" b="1" dirty="0" smtClean="0"/>
              <a:t>I</a:t>
            </a:r>
          </a:p>
          <a:p>
            <a:pPr algn="ctr"/>
            <a:r>
              <a:rPr lang="es-PR" sz="1600" b="1" dirty="0" smtClean="0"/>
              <a:t>O</a:t>
            </a:r>
          </a:p>
          <a:p>
            <a:pPr algn="ctr"/>
            <a:r>
              <a:rPr lang="es-PR" sz="1600" b="1" dirty="0" smtClean="0"/>
              <a:t>N</a:t>
            </a:r>
          </a:p>
          <a:p>
            <a:pPr algn="ctr"/>
            <a:endParaRPr lang="es-PR" sz="1200" b="1" dirty="0"/>
          </a:p>
          <a:p>
            <a:pPr algn="ctr"/>
            <a:r>
              <a:rPr lang="es-PR" sz="1200" b="1" dirty="0" smtClean="0"/>
              <a:t>CAUSA</a:t>
            </a:r>
          </a:p>
          <a:p>
            <a:pPr algn="ctr"/>
            <a:r>
              <a:rPr lang="es-PR" sz="1200" b="1" dirty="0" smtClean="0"/>
              <a:t>PRIMERA DE CAUSA SEGUNDA</a:t>
            </a:r>
            <a:endParaRPr lang="en-US" sz="1200" b="1" dirty="0"/>
          </a:p>
        </p:txBody>
      </p:sp>
      <p:sp>
        <p:nvSpPr>
          <p:cNvPr id="8" name="Flecha curvada hacia la izquierda 7"/>
          <p:cNvSpPr/>
          <p:nvPr/>
        </p:nvSpPr>
        <p:spPr>
          <a:xfrm>
            <a:off x="9497998" y="1956288"/>
            <a:ext cx="731520" cy="1216152"/>
          </a:xfrm>
          <a:prstGeom prst="curvedLeft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ector fuera de página 5"/>
          <p:cNvSpPr/>
          <p:nvPr/>
        </p:nvSpPr>
        <p:spPr>
          <a:xfrm>
            <a:off x="198207" y="1872743"/>
            <a:ext cx="612648" cy="612648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onector fuera de página 9"/>
          <p:cNvSpPr/>
          <p:nvPr/>
        </p:nvSpPr>
        <p:spPr>
          <a:xfrm>
            <a:off x="198207" y="3172440"/>
            <a:ext cx="612648" cy="612648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76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00240764"/>
              </p:ext>
            </p:extLst>
          </p:nvPr>
        </p:nvGraphicFramePr>
        <p:xfrm>
          <a:off x="1032374" y="998035"/>
          <a:ext cx="999587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Llamada de flecha hacia arriba 6"/>
          <p:cNvSpPr/>
          <p:nvPr/>
        </p:nvSpPr>
        <p:spPr>
          <a:xfrm>
            <a:off x="2409568" y="6043276"/>
            <a:ext cx="6702235" cy="480779"/>
          </a:xfrm>
          <a:prstGeom prst="upArrowCallou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sz="2400" b="1" dirty="0" err="1" smtClean="0">
                <a:solidFill>
                  <a:schemeClr val="accent1">
                    <a:lumMod val="75000"/>
                  </a:schemeClr>
                </a:solidFill>
              </a:rPr>
              <a:t>Postmdernismo</a:t>
            </a:r>
            <a:r>
              <a:rPr lang="es-PR" sz="2400" b="1" dirty="0" smtClean="0">
                <a:solidFill>
                  <a:schemeClr val="accent1">
                    <a:lumMod val="75000"/>
                  </a:schemeClr>
                </a:solidFill>
              </a:rPr>
              <a:t>  como corriente </a:t>
            </a:r>
            <a:r>
              <a:rPr lang="es-PR" sz="2400" b="1" dirty="0" err="1" smtClean="0">
                <a:solidFill>
                  <a:schemeClr val="accent1">
                    <a:lumMod val="75000"/>
                  </a:schemeClr>
                </a:solidFill>
              </a:rPr>
              <a:t>filosofica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rminador 7"/>
          <p:cNvSpPr/>
          <p:nvPr/>
        </p:nvSpPr>
        <p:spPr>
          <a:xfrm>
            <a:off x="2820356" y="392706"/>
            <a:ext cx="6419912" cy="44932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PR" sz="2800" b="1" dirty="0" smtClean="0">
                <a:solidFill>
                  <a:schemeClr val="accent2">
                    <a:lumMod val="50000"/>
                  </a:schemeClr>
                </a:solidFill>
              </a:rPr>
              <a:t>Reduce  </a:t>
            </a:r>
            <a:r>
              <a:rPr lang="es-PR" sz="2800" b="1" dirty="0">
                <a:solidFill>
                  <a:schemeClr val="accent2">
                    <a:lumMod val="50000"/>
                  </a:schemeClr>
                </a:solidFill>
              </a:rPr>
              <a:t>la </a:t>
            </a:r>
            <a:r>
              <a:rPr lang="es-PR" sz="2800" b="1" dirty="0" smtClean="0">
                <a:solidFill>
                  <a:schemeClr val="accent2">
                    <a:lumMod val="50000"/>
                  </a:schemeClr>
                </a:solidFill>
              </a:rPr>
              <a:t>naturaleza…</a:t>
            </a:r>
            <a:endParaRPr lang="es-PR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Flecha a la derecha con bandas 10"/>
          <p:cNvSpPr/>
          <p:nvPr/>
        </p:nvSpPr>
        <p:spPr>
          <a:xfrm>
            <a:off x="10872983" y="5451291"/>
            <a:ext cx="978408" cy="484632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ector fuera de página 8"/>
          <p:cNvSpPr/>
          <p:nvPr/>
        </p:nvSpPr>
        <p:spPr>
          <a:xfrm>
            <a:off x="2103244" y="307383"/>
            <a:ext cx="612648" cy="612648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7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rminador 3"/>
          <p:cNvSpPr/>
          <p:nvPr/>
        </p:nvSpPr>
        <p:spPr>
          <a:xfrm>
            <a:off x="2600361" y="533706"/>
            <a:ext cx="5673969" cy="478492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PR" sz="2400" b="1" i="1" dirty="0" smtClean="0">
                <a:solidFill>
                  <a:schemeClr val="accent5">
                    <a:lumMod val="50000"/>
                  </a:schemeClr>
                </a:solidFill>
              </a:rPr>
              <a:t>Resalta al  individualismo… </a:t>
            </a:r>
            <a:endParaRPr lang="es-PR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022751922"/>
              </p:ext>
            </p:extLst>
          </p:nvPr>
        </p:nvGraphicFramePr>
        <p:xfrm>
          <a:off x="665454" y="1154541"/>
          <a:ext cx="9374276" cy="5234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onector fuera de página 7"/>
          <p:cNvSpPr/>
          <p:nvPr/>
        </p:nvSpPr>
        <p:spPr>
          <a:xfrm>
            <a:off x="1987713" y="399550"/>
            <a:ext cx="612648" cy="612648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R" b="1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398976371"/>
              </p:ext>
            </p:extLst>
          </p:nvPr>
        </p:nvGraphicFramePr>
        <p:xfrm>
          <a:off x="344378" y="1013254"/>
          <a:ext cx="10549401" cy="5730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/>
          <p:cNvSpPr/>
          <p:nvPr/>
        </p:nvSpPr>
        <p:spPr>
          <a:xfrm>
            <a:off x="344378" y="1952777"/>
            <a:ext cx="961292" cy="766622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ángulo 6"/>
          <p:cNvSpPr/>
          <p:nvPr/>
        </p:nvSpPr>
        <p:spPr>
          <a:xfrm>
            <a:off x="5707695" y="1971279"/>
            <a:ext cx="882705" cy="729619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rminador 7"/>
          <p:cNvSpPr/>
          <p:nvPr/>
        </p:nvSpPr>
        <p:spPr>
          <a:xfrm>
            <a:off x="2400300" y="292100"/>
            <a:ext cx="6438900" cy="59690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PR" b="1">
                <a:solidFill>
                  <a:srgbClr val="FFC000"/>
                </a:solidFill>
              </a:rPr>
              <a:t>IMPACTO  EN LA  IDEOLOGIA DE GENERO</a:t>
            </a:r>
            <a:endParaRPr lang="es-PR" b="1" dirty="0">
              <a:solidFill>
                <a:srgbClr val="FFC000"/>
              </a:solidFill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10883546" y="2201040"/>
            <a:ext cx="1308454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4889" y="622300"/>
            <a:ext cx="11121081" cy="4744995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s-PR" sz="2800" b="1" dirty="0" smtClean="0"/>
              <a:t>Erotismo desenfrenado</a:t>
            </a:r>
            <a:br>
              <a:rPr lang="es-PR" sz="2800" b="1" dirty="0" smtClean="0"/>
            </a:br>
            <a:r>
              <a:rPr lang="es-PR" sz="2800" b="1" dirty="0" smtClean="0"/>
              <a:t/>
            </a:r>
            <a:br>
              <a:rPr lang="es-PR" sz="2800" b="1" dirty="0" smtClean="0"/>
            </a:br>
            <a:r>
              <a:rPr lang="es-PR" sz="2800" b="1" dirty="0" smtClean="0"/>
              <a:t>liberación </a:t>
            </a:r>
            <a:r>
              <a:rPr lang="es-PR" sz="2800" b="1" dirty="0" smtClean="0"/>
              <a:t>sin norma o limite – todo al ritmo de los impulsos    ( </a:t>
            </a:r>
            <a:r>
              <a:rPr lang="es-PR" sz="2800" b="1" i="1" dirty="0" smtClean="0"/>
              <a:t>light o liquida</a:t>
            </a:r>
            <a:r>
              <a:rPr lang="es-PR" sz="2800" b="1" dirty="0" smtClean="0"/>
              <a:t>)</a:t>
            </a:r>
            <a:br>
              <a:rPr lang="es-PR" sz="2800" b="1" dirty="0" smtClean="0"/>
            </a:br>
            <a:r>
              <a:rPr lang="es-PR" sz="2800" b="1" dirty="0" smtClean="0"/>
              <a:t/>
            </a:r>
            <a:br>
              <a:rPr lang="es-PR" sz="2800" b="1" dirty="0" smtClean="0"/>
            </a:br>
            <a:r>
              <a:rPr lang="es-PR" sz="2800" b="1" dirty="0" smtClean="0"/>
              <a:t>menosprecio del compromiso o fidelidad a largo plazo- </a:t>
            </a:r>
            <a:br>
              <a:rPr lang="es-PR" sz="2800" b="1" dirty="0" smtClean="0"/>
            </a:br>
            <a:r>
              <a:rPr lang="es-PR" sz="2800" b="1" dirty="0"/>
              <a:t/>
            </a:r>
            <a:br>
              <a:rPr lang="es-PR" sz="2800" b="1" dirty="0"/>
            </a:br>
            <a:r>
              <a:rPr lang="es-PR" sz="2800" b="1" dirty="0" smtClean="0"/>
              <a:t>privilegia lo inmediato y transitorio …descarte</a:t>
            </a:r>
            <a:br>
              <a:rPr lang="es-PR" sz="2800" b="1" dirty="0" smtClean="0"/>
            </a:br>
            <a:r>
              <a:rPr lang="es-PR" sz="2800" b="1" dirty="0"/>
              <a:t/>
            </a:r>
            <a:br>
              <a:rPr lang="es-PR" sz="2800" b="1" dirty="0"/>
            </a:br>
            <a:r>
              <a:rPr lang="es-PR" sz="2800" b="1" dirty="0" smtClean="0"/>
              <a:t>reduce la religión al sentimiento  </a:t>
            </a:r>
            <a:endParaRPr lang="en-US" sz="28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8860" y="5612027"/>
            <a:ext cx="11693140" cy="1245973"/>
          </a:xfrm>
          <a:solidFill>
            <a:schemeClr val="accent1">
              <a:lumMod val="50000"/>
            </a:schemeClr>
          </a:solidFill>
        </p:spPr>
        <p:txBody>
          <a:bodyPr>
            <a:normAutofit fontScale="25000" lnSpcReduction="20000"/>
          </a:bodyPr>
          <a:lstStyle/>
          <a:p>
            <a:pPr lvl="0"/>
            <a:endParaRPr lang="es-PR" sz="3600" b="1" dirty="0" smtClean="0">
              <a:solidFill>
                <a:srgbClr val="FFFF00"/>
              </a:solidFill>
            </a:endParaRPr>
          </a:p>
          <a:p>
            <a:r>
              <a:rPr lang="es-PR" sz="11200" dirty="0" smtClean="0">
                <a:solidFill>
                  <a:srgbClr val="FFFF00"/>
                </a:solidFill>
              </a:rPr>
              <a:t>3</a:t>
            </a:r>
            <a:r>
              <a:rPr lang="es-PR" sz="4800" b="1" dirty="0" smtClean="0">
                <a:solidFill>
                  <a:srgbClr val="FFFF00"/>
                </a:solidFill>
              </a:rPr>
              <a:t>.</a:t>
            </a:r>
            <a:r>
              <a:rPr lang="es-PR" sz="4400" b="1" dirty="0"/>
              <a:t> </a:t>
            </a:r>
            <a:r>
              <a:rPr lang="es-PR" sz="4800" dirty="0">
                <a:latin typeface="Arial Black" panose="020B0A04020102020204" pitchFamily="34" charset="0"/>
              </a:rPr>
              <a:t>. </a:t>
            </a:r>
            <a:r>
              <a:rPr lang="es-PR" sz="1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Generadora </a:t>
            </a:r>
            <a:r>
              <a:rPr lang="es-PR" sz="1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 desafíos a la autenticidad </a:t>
            </a:r>
            <a:r>
              <a:rPr lang="es-PR" sz="1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 </a:t>
            </a:r>
          </a:p>
          <a:p>
            <a:r>
              <a:rPr lang="es-PR" sz="1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PR" sz="1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   personal </a:t>
            </a:r>
            <a:endParaRPr lang="en-US" sz="11200" dirty="0">
              <a:solidFill>
                <a:schemeClr val="accent3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lvl="0"/>
            <a:r>
              <a:rPr lang="es-PR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</a:t>
            </a:r>
            <a:endParaRPr lang="en-US" sz="4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endParaRPr lang="en-US" sz="3600" b="1" dirty="0"/>
          </a:p>
        </p:txBody>
      </p:sp>
      <p:sp>
        <p:nvSpPr>
          <p:cNvPr id="6" name="Flecha derecha 5"/>
          <p:cNvSpPr/>
          <p:nvPr/>
        </p:nvSpPr>
        <p:spPr>
          <a:xfrm>
            <a:off x="130662" y="257618"/>
            <a:ext cx="1308454" cy="48463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78111"/>
      </p:ext>
    </p:extLst>
  </p:cSld>
  <p:clrMapOvr>
    <a:masterClrMapping/>
  </p:clrMapOvr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368</TotalTime>
  <Words>1101</Words>
  <Application>Microsoft Office PowerPoint</Application>
  <PresentationFormat>Panorámica</PresentationFormat>
  <Paragraphs>133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Bradley Hand ITC</vt:lpstr>
      <vt:lpstr>Calibri</vt:lpstr>
      <vt:lpstr>Candara</vt:lpstr>
      <vt:lpstr>Century Gothic</vt:lpstr>
      <vt:lpstr>Wingdings</vt:lpstr>
      <vt:lpstr>Wingdings 3</vt:lpstr>
      <vt:lpstr>Sector</vt:lpstr>
      <vt:lpstr>PRIMER Congreso INTERNACIONAL SCHOENSTATT de educaCION</vt:lpstr>
      <vt:lpstr>Presentación de PowerPoint</vt:lpstr>
      <vt:lpstr>TRIPLE SENTIDO DEL POSMODERNISMO  </vt:lpstr>
      <vt:lpstr>MODERNIDAD RACIONALISMO O INTELECTUALISMO  idolatría de LA CIENCIA Y LA TECNICA  LAICISMO APATICO A LA RELIGIOSIDAD  CONFIANZA EN EL PROGRESO ILIMITADO  APEGO AL CAPITALISMO BURGUES  DEMOCRACIA COMO IDOLO  </vt:lpstr>
      <vt:lpstr>NIEGA QUE LA REALIDAD TENGA UNA ESTRuCTURA Objetiva O UNA DINAMICA CON ORIENTACION   REDUCE LA NATURALEZA HUMANA A ELEMENTOS      BIOLOGICOS SIN NORMAS O sentido moral   RESALTA Al individualismo Y ACENTUA SU LIBERTAD       mas allá DE TODO LIMITE – los valores se construyen</vt:lpstr>
      <vt:lpstr>Presentación de PowerPoint</vt:lpstr>
      <vt:lpstr>Presentación de PowerPoint</vt:lpstr>
      <vt:lpstr>Presentación de PowerPoint</vt:lpstr>
      <vt:lpstr>Erotismo desenfrenado  liberación sin norma o limite – todo al ritmo de los impulsos    ( light o liquida)  menosprecio del compromiso o fidelidad a largo plazo-   privilegia lo inmediato y transitorio …descarte  reduce la religión al sentimiento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 todas las cosas , acontecimientos .. quien sabe leerlos con profundidad, encuentra un mensaje que le remite a Dios    (San Juan Pablo II)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 lugo</dc:creator>
  <cp:lastModifiedBy>Elena lugo</cp:lastModifiedBy>
  <cp:revision>41</cp:revision>
  <dcterms:created xsi:type="dcterms:W3CDTF">2016-07-01T13:46:12Z</dcterms:created>
  <dcterms:modified xsi:type="dcterms:W3CDTF">2016-08-24T15:11:11Z</dcterms:modified>
</cp:coreProperties>
</file>