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3574CB8-AFCF-AB45-8481-EB7B0D12B464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7E9A2ACE-8E6E-FF41-A7C0-62EFA12E4E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IDEOLOGIA OU AGENDA DE GÊNERO?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CONGRESSO EDUCATIVO E PEDAG</a:t>
            </a:r>
            <a:r>
              <a:rPr lang="en-US" dirty="0" smtClean="0"/>
              <a:t>ÓGICO LONDRINA – PR</a:t>
            </a:r>
          </a:p>
          <a:p>
            <a:r>
              <a:rPr lang="en-US" dirty="0" smtClean="0"/>
              <a:t>SHOESTAND. </a:t>
            </a:r>
            <a:r>
              <a:rPr lang="en-US" smtClean="0"/>
              <a:t>26/08/16</a:t>
            </a:r>
            <a:endParaRPr lang="en-US" dirty="0" smtClean="0"/>
          </a:p>
          <a:p>
            <a:r>
              <a:rPr lang="en-US" dirty="0" smtClean="0"/>
              <a:t>PhD</a:t>
            </a:r>
            <a:r>
              <a:rPr lang="en-US" dirty="0" smtClean="0"/>
              <a:t> </a:t>
            </a:r>
            <a:r>
              <a:rPr lang="en-US" dirty="0" smtClean="0"/>
              <a:t>RAFAEL SOLANO.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1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 </a:t>
            </a:r>
            <a:r>
              <a:rPr lang="en-US" dirty="0" err="1" smtClean="0"/>
              <a:t>É</a:t>
            </a:r>
            <a:r>
              <a:rPr lang="en-US" dirty="0" smtClean="0"/>
              <a:t> A BRIGA..</a:t>
            </a:r>
            <a:endParaRPr lang="en-US" dirty="0"/>
          </a:p>
        </p:txBody>
      </p:sp>
      <p:pic>
        <p:nvPicPr>
          <p:cNvPr id="4" name="Content Placeholder 3" descr="gender-symbol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4" b="103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8675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IDEOLOGIA PAUTADA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 SISTEMA.</a:t>
            </a:r>
          </a:p>
          <a:p>
            <a:r>
              <a:rPr lang="en-US" dirty="0" smtClean="0"/>
              <a:t>UM PENSAMENTO.</a:t>
            </a:r>
          </a:p>
          <a:p>
            <a:r>
              <a:rPr lang="en-US" dirty="0" smtClean="0"/>
              <a:t>UMA MANEIRA DE SER.</a:t>
            </a:r>
          </a:p>
          <a:p>
            <a:r>
              <a:rPr lang="en-US" dirty="0" smtClean="0"/>
              <a:t>UMA REALIDADE.</a:t>
            </a:r>
          </a:p>
          <a:p>
            <a:r>
              <a:rPr lang="en-US" dirty="0" smtClean="0"/>
              <a:t>UMA FORMA DE AGIR.</a:t>
            </a:r>
          </a:p>
          <a:p>
            <a:r>
              <a:rPr lang="en-US" dirty="0" smtClean="0"/>
              <a:t>UM JEITO DE VIVER.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QUANTOS SEXOS? </a:t>
            </a:r>
            <a:endParaRPr lang="en-US" dirty="0"/>
          </a:p>
        </p:txBody>
      </p:sp>
      <p:pic>
        <p:nvPicPr>
          <p:cNvPr id="4" name="Content Placeholder 3" descr="gender-neutra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" b="11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212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ELIMINAÇÃO DA PESSOA.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PESSOA </a:t>
            </a:r>
            <a:r>
              <a:rPr lang="en-US" sz="3600" dirty="0" err="1" smtClean="0"/>
              <a:t>É</a:t>
            </a:r>
            <a:r>
              <a:rPr lang="en-US" sz="3600" dirty="0" smtClean="0"/>
              <a:t> CONSTITUIDA PELA INTEGRAL MANEIRA DE EXPRESSAR SUA INTIMIDADE. SOMOS PESSOAS COM IDENTIDADE, DIGNIDADE E SEXUALIDADE.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699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ELIMINAÇÃO DAS RELAÇÕES.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QUANDO A PESSOA NÃO TEM RELAÇÕES NEM CRIA VINCULOS, ELA DEIXA DE EXISTIR PARA OS OUTROS. O ANONIMATO SE TRANSORMA NO PRIMEIRO PASSO PARA DESTRUIR A FAMÍLIA.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844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MARXISMO.</a:t>
            </a:r>
          </a:p>
          <a:p>
            <a:r>
              <a:rPr lang="en-US" dirty="0" smtClean="0"/>
              <a:t>FEMINISMO E MACHISMO.</a:t>
            </a:r>
          </a:p>
          <a:p>
            <a:r>
              <a:rPr lang="en-US" dirty="0" smtClean="0"/>
              <a:t>BIOLOGIA E BIOÉTICA.</a:t>
            </a:r>
          </a:p>
          <a:p>
            <a:r>
              <a:rPr lang="en-US" dirty="0" smtClean="0"/>
              <a:t>PLANO EDUCATIVO.</a:t>
            </a:r>
          </a:p>
          <a:p>
            <a:r>
              <a:rPr lang="en-US" dirty="0" smtClean="0"/>
              <a:t>ELIMINAÇÃO DA IDENTIDADE.</a:t>
            </a:r>
          </a:p>
          <a:p>
            <a:r>
              <a:rPr lang="en-US" dirty="0" smtClean="0"/>
              <a:t>NEM HOMEM NEM MULHER.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8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600" dirty="0" smtClean="0"/>
              <a:t>RESGATE DA ANTROPOLOGIA CRISTÃ.</a:t>
            </a:r>
          </a:p>
          <a:p>
            <a:pPr algn="just"/>
            <a:r>
              <a:rPr lang="en-US" sz="3600" dirty="0" smtClean="0"/>
              <a:t>UMA NOVA PASTORAL FAMILIAR E NÃO SÓ DE CASAIS.</a:t>
            </a:r>
          </a:p>
          <a:p>
            <a:pPr algn="just"/>
            <a:r>
              <a:rPr lang="en-US" sz="3600" smtClean="0"/>
              <a:t>PREPARAÇÃO AO SACRAMENTO DO MATRIMÔNIO.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172423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7223</TotalTime>
  <Words>166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Habitat</vt:lpstr>
      <vt:lpstr>IDEOLOGIA OU AGENDA DE GÊNERO? </vt:lpstr>
      <vt:lpstr>QUAL É A BRIGA..</vt:lpstr>
      <vt:lpstr>A IDEOLOGIA PAUTADA</vt:lpstr>
      <vt:lpstr>QUANTOS SEXOS? </vt:lpstr>
      <vt:lpstr>ELIMINAÇÃO DA PESSOA.</vt:lpstr>
      <vt:lpstr>ELIMINAÇÃO DAS RELAÇÕES.</vt:lpstr>
      <vt:lpstr>AGENDA!!</vt:lpstr>
      <vt:lpstr>PROPOSTAS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ssss</dc:title>
  <dc:creator>Jose Rafael Solano Duran</dc:creator>
  <cp:lastModifiedBy>Jose Rafael Solano Duran</cp:lastModifiedBy>
  <cp:revision>9</cp:revision>
  <dcterms:created xsi:type="dcterms:W3CDTF">2015-08-05T09:37:11Z</dcterms:created>
  <dcterms:modified xsi:type="dcterms:W3CDTF">2016-08-23T14:07:33Z</dcterms:modified>
</cp:coreProperties>
</file>